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8" r:id="rId3"/>
    <p:sldId id="259" r:id="rId4"/>
    <p:sldId id="263" r:id="rId5"/>
    <p:sldId id="279" r:id="rId6"/>
    <p:sldId id="282" r:id="rId7"/>
    <p:sldId id="280" r:id="rId8"/>
    <p:sldId id="281" r:id="rId9"/>
    <p:sldId id="274" r:id="rId10"/>
    <p:sldId id="265" r:id="rId11"/>
    <p:sldId id="266" r:id="rId12"/>
    <p:sldId id="275" r:id="rId13"/>
    <p:sldId id="267" r:id="rId14"/>
    <p:sldId id="268" r:id="rId15"/>
    <p:sldId id="276" r:id="rId16"/>
    <p:sldId id="269" r:id="rId17"/>
    <p:sldId id="270" r:id="rId18"/>
    <p:sldId id="277" r:id="rId19"/>
    <p:sldId id="271" r:id="rId20"/>
    <p:sldId id="278" r:id="rId21"/>
    <p:sldId id="272" r:id="rId22"/>
    <p:sldId id="273" r:id="rId23"/>
    <p:sldId id="260" r:id="rId24"/>
    <p:sldId id="261" r:id="rId25"/>
    <p:sldId id="262" r:id="rId26"/>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Presentation" id="{2FBAF82F-A64A-8B46-98BF-2A9841BC3639}">
          <p14:sldIdLst>
            <p14:sldId id="256"/>
            <p14:sldId id="258"/>
            <p14:sldId id="259"/>
            <p14:sldId id="263"/>
            <p14:sldId id="279"/>
            <p14:sldId id="282"/>
            <p14:sldId id="280"/>
            <p14:sldId id="281"/>
          </p14:sldIdLst>
        </p14:section>
        <p14:section name="Az Do &amp; SQL Fluff" id="{C3CEF8BA-069A-0B4B-8E4F-7C9B4E30582B}">
          <p14:sldIdLst>
            <p14:sldId id="274"/>
            <p14:sldId id="265"/>
            <p14:sldId id="266"/>
          </p14:sldIdLst>
        </p14:section>
        <p14:section name="Enforcing and Implementing" id="{FAB71739-E1B9-5C48-824C-1AE109ECE622}">
          <p14:sldIdLst>
            <p14:sldId id="275"/>
            <p14:sldId id="267"/>
            <p14:sldId id="268"/>
          </p14:sldIdLst>
        </p14:section>
        <p14:section name="CI CD for DB" id="{8BC855B8-ADC7-6D47-A21A-8C9A635C8D4D}">
          <p14:sldIdLst>
            <p14:sldId id="276"/>
            <p14:sldId id="269"/>
            <p14:sldId id="270"/>
          </p14:sldIdLst>
        </p14:section>
        <p14:section name="Monitor and Eval" id="{6E32D92D-3D32-D642-AC48-7AC7B84A48D6}">
          <p14:sldIdLst>
            <p14:sldId id="277"/>
            <p14:sldId id="271"/>
          </p14:sldIdLst>
        </p14:section>
        <p14:section name="Tips and Recap" id="{65A364E6-F289-A74E-A237-08B57E133386}">
          <p14:sldIdLst>
            <p14:sldId id="278"/>
            <p14:sldId id="272"/>
            <p14:sldId id="273"/>
          </p14:sldIdLst>
        </p14:section>
        <p14:section name="Finish" id="{FAE9B725-E58C-4B47-B88F-3E8B7645AE63}">
          <p14:sldIdLst>
            <p14:sldId id="260"/>
            <p14:sldId id="261"/>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296"/>
  </p:normalViewPr>
  <p:slideViewPr>
    <p:cSldViewPr snapToGrid="0">
      <p:cViewPr varScale="1">
        <p:scale>
          <a:sx n="78" d="100"/>
          <a:sy n="78"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7E896-A42C-CA46-B93A-D2763F8C39C9}" type="datetimeFigureOut">
              <a:rPr lang="en-GT" smtClean="0"/>
              <a:t>16/10/24</a:t>
            </a:fld>
            <a:endParaRPr lang="en-G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B8E85-1FBD-A341-BC67-10F1A5410189}" type="slidenum">
              <a:rPr lang="en-GT" smtClean="0"/>
              <a:t>‹#›</a:t>
            </a:fld>
            <a:endParaRPr lang="en-GT"/>
          </a:p>
        </p:txBody>
      </p:sp>
    </p:spTree>
    <p:extLst>
      <p:ext uri="{BB962C8B-B14F-4D97-AF65-F5344CB8AC3E}">
        <p14:creationId xmlns:p14="http://schemas.microsoft.com/office/powerpoint/2010/main" val="73473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Lint_%28software%2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50596C"/>
                </a:solidFill>
                <a:effectLst/>
                <a:latin typeface="-apple-system"/>
              </a:rPr>
              <a:t>SQLFluff</a:t>
            </a:r>
            <a:r>
              <a:rPr lang="en-US" b="0" i="0" u="none" strike="noStrike" dirty="0">
                <a:solidFill>
                  <a:srgbClr val="50596C"/>
                </a:solidFill>
                <a:effectLst/>
                <a:latin typeface="-apple-system"/>
              </a:rPr>
              <a:t> is written in Python it is a small command line application that can do several things:</a:t>
            </a:r>
          </a:p>
          <a:p>
            <a:endParaRPr lang="en-GT" dirty="0"/>
          </a:p>
        </p:txBody>
      </p:sp>
      <p:sp>
        <p:nvSpPr>
          <p:cNvPr id="4" name="Slide Number Placeholder 3"/>
          <p:cNvSpPr>
            <a:spLocks noGrp="1"/>
          </p:cNvSpPr>
          <p:nvPr>
            <p:ph type="sldNum" sz="quarter" idx="5"/>
          </p:nvPr>
        </p:nvSpPr>
        <p:spPr/>
        <p:txBody>
          <a:bodyPr/>
          <a:lstStyle/>
          <a:p>
            <a:fld id="{EC3B8E85-1FBD-A341-BC67-10F1A5410189}" type="slidenum">
              <a:rPr lang="en-GT" smtClean="0"/>
              <a:t>5</a:t>
            </a:fld>
            <a:endParaRPr lang="en-GT"/>
          </a:p>
        </p:txBody>
      </p:sp>
    </p:spTree>
    <p:extLst>
      <p:ext uri="{BB962C8B-B14F-4D97-AF65-F5344CB8AC3E}">
        <p14:creationId xmlns:p14="http://schemas.microsoft.com/office/powerpoint/2010/main" val="3782266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C3B8E85-1FBD-A341-BC67-10F1A5410189}" type="slidenum">
              <a:rPr lang="en-GT" smtClean="0"/>
              <a:t>7</a:t>
            </a:fld>
            <a:endParaRPr lang="en-GT"/>
          </a:p>
        </p:txBody>
      </p:sp>
    </p:spTree>
    <p:extLst>
      <p:ext uri="{BB962C8B-B14F-4D97-AF65-F5344CB8AC3E}">
        <p14:creationId xmlns:p14="http://schemas.microsoft.com/office/powerpoint/2010/main" val="1630100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750"/>
              </a:spcAft>
            </a:pPr>
            <a:r>
              <a:rPr lang="en-US" b="0" i="0" u="none" strike="noStrike" dirty="0">
                <a:solidFill>
                  <a:srgbClr val="DA4453"/>
                </a:solidFill>
                <a:effectLst/>
                <a:latin typeface="Open Sans" panose="020B0606030504020204" pitchFamily="34" charset="0"/>
                <a:hlinkClick r:id="rId3"/>
              </a:rPr>
              <a:t>Linting</a:t>
            </a:r>
            <a:r>
              <a:rPr lang="en-US" b="0" i="0" u="none" strike="noStrike" dirty="0">
                <a:solidFill>
                  <a:srgbClr val="6B6B6B"/>
                </a:solidFill>
                <a:effectLst/>
                <a:latin typeface="Open Sans" panose="020B0606030504020204" pitchFamily="34" charset="0"/>
              </a:rPr>
              <a:t> is a process where a code analyzer is run to find programmatic errors, bugs, “stylistic constructs” or anti-patterns. For example, in Python there are specific modules that help you with linting when the code is build. If the code is not indented correctly (or whatever rule your code has to obey in Python), the line is flagged in the build. Depending on the implementation, the build gives a warning, or if they’re really strict, the build fails.</a:t>
            </a:r>
          </a:p>
          <a:p>
            <a:br>
              <a:rPr lang="en-US" dirty="0"/>
            </a:br>
            <a:endParaRPr lang="en-GT" dirty="0"/>
          </a:p>
        </p:txBody>
      </p:sp>
      <p:sp>
        <p:nvSpPr>
          <p:cNvPr id="4" name="Slide Number Placeholder 3"/>
          <p:cNvSpPr>
            <a:spLocks noGrp="1"/>
          </p:cNvSpPr>
          <p:nvPr>
            <p:ph type="sldNum" sz="quarter" idx="5"/>
          </p:nvPr>
        </p:nvSpPr>
        <p:spPr/>
        <p:txBody>
          <a:bodyPr/>
          <a:lstStyle/>
          <a:p>
            <a:fld id="{EC3B8E85-1FBD-A341-BC67-10F1A5410189}" type="slidenum">
              <a:rPr lang="en-GT" smtClean="0"/>
              <a:t>10</a:t>
            </a:fld>
            <a:endParaRPr lang="en-GT"/>
          </a:p>
        </p:txBody>
      </p:sp>
    </p:spTree>
    <p:extLst>
      <p:ext uri="{BB962C8B-B14F-4D97-AF65-F5344CB8AC3E}">
        <p14:creationId xmlns:p14="http://schemas.microsoft.com/office/powerpoint/2010/main" val="4177221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A">
    <p:bg>
      <p:bgPr>
        <a:solidFill>
          <a:schemeClr val="tx1"/>
        </a:solidFill>
        <a:effectLst/>
      </p:bgPr>
    </p:bg>
    <p:spTree>
      <p:nvGrpSpPr>
        <p:cNvPr id="1" name=""/>
        <p:cNvGrpSpPr/>
        <p:nvPr/>
      </p:nvGrpSpPr>
      <p:grpSpPr>
        <a:xfrm>
          <a:off x="0" y="0"/>
          <a:ext cx="0" cy="0"/>
          <a:chOff x="0" y="0"/>
          <a:chExt cx="0" cy="0"/>
        </a:xfrm>
      </p:grpSpPr>
      <p:pic>
        <p:nvPicPr>
          <p:cNvPr id="8" name="Picture 7" descr="A colorful swirly spiral&#10;&#10;Description automatically generated with medium confidence">
            <a:extLst>
              <a:ext uri="{FF2B5EF4-FFF2-40B4-BE49-F238E27FC236}">
                <a16:creationId xmlns:a16="http://schemas.microsoft.com/office/drawing/2014/main" id="{A391A856-7CB6-B925-44FD-C3776A393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70225" flipH="1">
            <a:off x="6055482" y="2512393"/>
            <a:ext cx="12940143" cy="7791185"/>
          </a:xfrm>
          <a:prstGeom prst="rect">
            <a:avLst/>
          </a:prstGeom>
        </p:spPr>
      </p:pic>
      <p:sp>
        <p:nvSpPr>
          <p:cNvPr id="3" name="Title Placeholder 1">
            <a:extLst>
              <a:ext uri="{FF2B5EF4-FFF2-40B4-BE49-F238E27FC236}">
                <a16:creationId xmlns:a16="http://schemas.microsoft.com/office/drawing/2014/main" id="{A4E28C8B-0E87-CB78-88EC-8BD3FDFB4C55}"/>
              </a:ext>
            </a:extLst>
          </p:cNvPr>
          <p:cNvSpPr>
            <a:spLocks noGrp="1"/>
          </p:cNvSpPr>
          <p:nvPr>
            <p:ph type="title" hasCustomPrompt="1"/>
          </p:nvPr>
        </p:nvSpPr>
        <p:spPr bwMode="auto">
          <a:xfrm>
            <a:off x="590027" y="977417"/>
            <a:ext cx="7021347" cy="1438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9" name="Content Placeholder 2">
            <a:extLst>
              <a:ext uri="{FF2B5EF4-FFF2-40B4-BE49-F238E27FC236}">
                <a16:creationId xmlns:a16="http://schemas.microsoft.com/office/drawing/2014/main" id="{1C964A1E-BAD9-6791-A022-2EDB24B2B7FE}"/>
              </a:ext>
            </a:extLst>
          </p:cNvPr>
          <p:cNvSpPr>
            <a:spLocks noGrp="1"/>
          </p:cNvSpPr>
          <p:nvPr>
            <p:ph idx="11" hasCustomPrompt="1"/>
          </p:nvPr>
        </p:nvSpPr>
        <p:spPr>
          <a:xfrm>
            <a:off x="590027" y="4275961"/>
            <a:ext cx="6116493" cy="553208"/>
          </a:xfrm>
        </p:spPr>
        <p:txBody>
          <a:bodyPr anchor="ctr">
            <a:noAutofit/>
          </a:bodyPr>
          <a:lstStyle>
            <a:lvl1pPr marL="0" indent="0">
              <a:lnSpc>
                <a:spcPct val="100000"/>
              </a:lnSpc>
              <a:buNone/>
              <a:defRPr sz="32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0" name="Content Placeholder 2">
            <a:extLst>
              <a:ext uri="{FF2B5EF4-FFF2-40B4-BE49-F238E27FC236}">
                <a16:creationId xmlns:a16="http://schemas.microsoft.com/office/drawing/2014/main" id="{42A403B7-D59D-C303-7D4E-162F476C06AE}"/>
              </a:ext>
            </a:extLst>
          </p:cNvPr>
          <p:cNvSpPr>
            <a:spLocks noGrp="1"/>
          </p:cNvSpPr>
          <p:nvPr>
            <p:ph idx="12" hasCustomPrompt="1"/>
          </p:nvPr>
        </p:nvSpPr>
        <p:spPr>
          <a:xfrm>
            <a:off x="590027" y="4797693"/>
            <a:ext cx="6116493" cy="454547"/>
          </a:xfrm>
        </p:spPr>
        <p:txBody>
          <a:bodyPr anchor="ctr">
            <a:noAutofit/>
          </a:bodyPr>
          <a:lstStyle>
            <a:lvl1pPr marL="0" indent="0">
              <a:lnSpc>
                <a:spcPct val="100000"/>
              </a:lnSpc>
              <a:buNone/>
              <a:defRPr sz="21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11" name="Content Placeholder 2">
            <a:extLst>
              <a:ext uri="{FF2B5EF4-FFF2-40B4-BE49-F238E27FC236}">
                <a16:creationId xmlns:a16="http://schemas.microsoft.com/office/drawing/2014/main" id="{7DE40519-6A24-BD03-08DF-EFFF246E5A32}"/>
              </a:ext>
            </a:extLst>
          </p:cNvPr>
          <p:cNvSpPr>
            <a:spLocks noGrp="1"/>
          </p:cNvSpPr>
          <p:nvPr>
            <p:ph idx="13" hasCustomPrompt="1"/>
          </p:nvPr>
        </p:nvSpPr>
        <p:spPr>
          <a:xfrm>
            <a:off x="590027" y="5301570"/>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2" name="Content Placeholder 2">
            <a:extLst>
              <a:ext uri="{FF2B5EF4-FFF2-40B4-BE49-F238E27FC236}">
                <a16:creationId xmlns:a16="http://schemas.microsoft.com/office/drawing/2014/main" id="{AD10DE9D-DB0C-2AC6-D9AE-AFF2F6B25D10}"/>
              </a:ext>
            </a:extLst>
          </p:cNvPr>
          <p:cNvSpPr>
            <a:spLocks noGrp="1"/>
          </p:cNvSpPr>
          <p:nvPr>
            <p:ph idx="14" hasCustomPrompt="1"/>
          </p:nvPr>
        </p:nvSpPr>
        <p:spPr>
          <a:xfrm>
            <a:off x="590027" y="5854778"/>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6" name="Graphic 4">
            <a:extLst>
              <a:ext uri="{FF2B5EF4-FFF2-40B4-BE49-F238E27FC236}">
                <a16:creationId xmlns:a16="http://schemas.microsoft.com/office/drawing/2014/main" id="{2FA26100-4D4C-A048-FE9B-61BF8D86D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91445" y="549957"/>
            <a:ext cx="3176013" cy="698272"/>
          </a:xfrm>
          <a:prstGeom prst="rect">
            <a:avLst/>
          </a:prstGeom>
        </p:spPr>
      </p:pic>
    </p:spTree>
    <p:extLst>
      <p:ext uri="{BB962C8B-B14F-4D97-AF65-F5344CB8AC3E}">
        <p14:creationId xmlns:p14="http://schemas.microsoft.com/office/powerpoint/2010/main" val="3981700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ruple tex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59002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gradFill flip="none" rotWithShape="1">
                  <a:gsLst>
                    <a:gs pos="0">
                      <a:schemeClr val="accent3"/>
                    </a:gs>
                    <a:gs pos="100000">
                      <a:schemeClr val="accent2"/>
                    </a:gs>
                  </a:gsLst>
                  <a:lin ang="10800000" scaled="1"/>
                  <a:tileRect/>
                </a:gradFill>
                <a:latin typeface="Kanit SemiBold" pitchFamily="2" charset="-34"/>
                <a:cs typeface="Kanit SemiBold" pitchFamily="2" charset="-34"/>
              </a:defRPr>
            </a:lvl1pPr>
          </a:lstStyle>
          <a:p>
            <a:pPr lvl="0"/>
            <a:r>
              <a:rPr lang="en-US" altLang="en-US"/>
              <a:t>Click to edit Master title style</a:t>
            </a:r>
            <a:endParaRPr lang="en-US" altLang="en-US" dirty="0"/>
          </a:p>
        </p:txBody>
      </p:sp>
      <p:pic>
        <p:nvPicPr>
          <p:cNvPr id="6" name="Graphic 4">
            <a:extLst>
              <a:ext uri="{FF2B5EF4-FFF2-40B4-BE49-F238E27FC236}">
                <a16:creationId xmlns:a16="http://schemas.microsoft.com/office/drawing/2014/main" id="{43BAEB4A-F84C-F930-3830-0C6ECA2E27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07698" y="6324395"/>
            <a:ext cx="1989818" cy="437478"/>
          </a:xfrm>
          <a:prstGeom prst="rect">
            <a:avLst/>
          </a:prstGeom>
        </p:spPr>
      </p:pic>
      <p:sp>
        <p:nvSpPr>
          <p:cNvPr id="2" name="Text Placeholder 2">
            <a:extLst>
              <a:ext uri="{FF2B5EF4-FFF2-40B4-BE49-F238E27FC236}">
                <a16:creationId xmlns:a16="http://schemas.microsoft.com/office/drawing/2014/main" id="{53EE5D93-23C3-3FA0-75B6-A87398EFA7A5}"/>
              </a:ext>
            </a:extLst>
          </p:cNvPr>
          <p:cNvSpPr>
            <a:spLocks noGrp="1"/>
          </p:cNvSpPr>
          <p:nvPr>
            <p:ph idx="1"/>
          </p:nvPr>
        </p:nvSpPr>
        <p:spPr bwMode="auto">
          <a:xfrm>
            <a:off x="59002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altLang="en-US"/>
              <a:t>Click to edit Master text styles</a:t>
            </a:r>
          </a:p>
          <a:p>
            <a:pPr lvl="1"/>
            <a:r>
              <a:rPr lang="en-US" altLang="en-US"/>
              <a:t>Second level</a:t>
            </a:r>
          </a:p>
          <a:p>
            <a:pPr lvl="2"/>
            <a:r>
              <a:rPr lang="en-US" altLang="en-US"/>
              <a:t>Third level</a:t>
            </a:r>
          </a:p>
        </p:txBody>
      </p:sp>
      <p:sp>
        <p:nvSpPr>
          <p:cNvPr id="3" name="TextBox 2">
            <a:extLst>
              <a:ext uri="{FF2B5EF4-FFF2-40B4-BE49-F238E27FC236}">
                <a16:creationId xmlns:a16="http://schemas.microsoft.com/office/drawing/2014/main" id="{47F2EB71-C95F-5ECA-5946-7945530C76A8}"/>
              </a:ext>
            </a:extLst>
          </p:cNvPr>
          <p:cNvSpPr txBox="1"/>
          <p:nvPr/>
        </p:nvSpPr>
        <p:spPr>
          <a:xfrm>
            <a:off x="145392" y="6403345"/>
            <a:ext cx="1412566" cy="261610"/>
          </a:xfrm>
          <a:prstGeom prst="rect">
            <a:avLst/>
          </a:prstGeom>
          <a:noFill/>
        </p:spPr>
        <p:txBody>
          <a:bodyPr wrap="none" rtlCol="0">
            <a:spAutoFit/>
          </a:bodyPr>
          <a:lstStyle/>
          <a:p>
            <a:pPr algn="l"/>
            <a:r>
              <a:rPr lang="en-GB" sz="1100" b="0" i="0" dirty="0">
                <a:solidFill>
                  <a:schemeClr val="bg2"/>
                </a:solidFill>
                <a:latin typeface="IBM Plex Sans" panose="020B0503050203000203" pitchFamily="34" charset="77"/>
              </a:rPr>
              <a:t>#</a:t>
            </a:r>
            <a:r>
              <a:rPr lang="en-GB" sz="1100" b="0" i="0" dirty="0" err="1">
                <a:solidFill>
                  <a:schemeClr val="bg2"/>
                </a:solidFill>
                <a:latin typeface="IBM Plex Sans" panose="020B0503050203000203" pitchFamily="34" charset="77"/>
              </a:rPr>
              <a:t>PASSDataSummit</a:t>
            </a:r>
            <a:endParaRPr lang="en-US" sz="1100" b="0" i="0" dirty="0">
              <a:solidFill>
                <a:schemeClr val="bg2"/>
              </a:solidFill>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3115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 foot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04FCEC-84C5-70DC-DA6C-FCD399931B32}"/>
              </a:ext>
            </a:extLst>
          </p:cNvPr>
          <p:cNvSpPr/>
          <p:nvPr/>
        </p:nvSpPr>
        <p:spPr>
          <a:xfrm>
            <a:off x="0" y="6120628"/>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576449"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solidFill>
                  <a:schemeClr val="bg2"/>
                </a:solidFill>
                <a:latin typeface="Kanit SemiBold" pitchFamily="2" charset="-34"/>
                <a:cs typeface="Kanit SemiBold" pitchFamily="2" charset="-34"/>
              </a:defRPr>
            </a:lvl1pPr>
          </a:lstStyle>
          <a:p>
            <a:pPr lvl="0"/>
            <a:r>
              <a:rPr lang="en-US" altLang="en-US"/>
              <a:t>Click to edit Master title style</a:t>
            </a:r>
            <a:endParaRPr lang="en-US" altLang="en-US" dirty="0"/>
          </a:p>
        </p:txBody>
      </p:sp>
      <p:sp>
        <p:nvSpPr>
          <p:cNvPr id="4" name="Rectangle 3">
            <a:extLst>
              <a:ext uri="{FF2B5EF4-FFF2-40B4-BE49-F238E27FC236}">
                <a16:creationId xmlns:a16="http://schemas.microsoft.com/office/drawing/2014/main" id="{16C08B84-B795-5CBE-2F63-681718804290}"/>
              </a:ext>
            </a:extLst>
          </p:cNvPr>
          <p:cNvSpPr/>
          <p:nvPr/>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9" name="Graphic 4">
            <a:extLst>
              <a:ext uri="{FF2B5EF4-FFF2-40B4-BE49-F238E27FC236}">
                <a16:creationId xmlns:a16="http://schemas.microsoft.com/office/drawing/2014/main" id="{EE066691-775D-752A-65B1-0D1ED6B9FD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94808" y="6316937"/>
            <a:ext cx="1989820" cy="437478"/>
          </a:xfrm>
          <a:prstGeom prst="rect">
            <a:avLst/>
          </a:prstGeom>
        </p:spPr>
      </p:pic>
      <p:sp>
        <p:nvSpPr>
          <p:cNvPr id="2" name="Text Placeholder 2">
            <a:extLst>
              <a:ext uri="{FF2B5EF4-FFF2-40B4-BE49-F238E27FC236}">
                <a16:creationId xmlns:a16="http://schemas.microsoft.com/office/drawing/2014/main" id="{635D32A7-2390-96D0-A709-B9AD0BC2A8EF}"/>
              </a:ext>
            </a:extLst>
          </p:cNvPr>
          <p:cNvSpPr>
            <a:spLocks noGrp="1"/>
          </p:cNvSpPr>
          <p:nvPr>
            <p:ph idx="1"/>
          </p:nvPr>
        </p:nvSpPr>
        <p:spPr bwMode="auto">
          <a:xfrm>
            <a:off x="576449"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altLang="en-US"/>
              <a:t>Click to edit Master text styles</a:t>
            </a:r>
          </a:p>
          <a:p>
            <a:pPr lvl="1"/>
            <a:r>
              <a:rPr lang="en-US" altLang="en-US"/>
              <a:t>Second level</a:t>
            </a:r>
          </a:p>
          <a:p>
            <a:pPr lvl="2"/>
            <a:r>
              <a:rPr lang="en-US" altLang="en-US"/>
              <a:t>Third level</a:t>
            </a:r>
          </a:p>
        </p:txBody>
      </p:sp>
      <p:sp>
        <p:nvSpPr>
          <p:cNvPr id="11" name="TextBox 10">
            <a:extLst>
              <a:ext uri="{FF2B5EF4-FFF2-40B4-BE49-F238E27FC236}">
                <a16:creationId xmlns:a16="http://schemas.microsoft.com/office/drawing/2014/main" id="{489D4FB2-46D4-E3D9-EE03-4CD1EC5169FD}"/>
              </a:ext>
            </a:extLst>
          </p:cNvPr>
          <p:cNvSpPr txBox="1"/>
          <p:nvPr/>
        </p:nvSpPr>
        <p:spPr>
          <a:xfrm>
            <a:off x="145392" y="6403345"/>
            <a:ext cx="1412566" cy="261610"/>
          </a:xfrm>
          <a:prstGeom prst="rect">
            <a:avLst/>
          </a:prstGeom>
          <a:noFill/>
        </p:spPr>
        <p:txBody>
          <a:bodyPr wrap="none" rtlCol="0">
            <a:spAutoFit/>
          </a:bodyPr>
          <a:lstStyle/>
          <a:p>
            <a:pPr algn="l"/>
            <a:r>
              <a:rPr lang="en-GB" sz="1100" b="0" i="0" dirty="0">
                <a:solidFill>
                  <a:schemeClr val="bg1"/>
                </a:solidFill>
                <a:latin typeface="IBM Plex Sans" panose="020B0503050203000203" pitchFamily="34" charset="77"/>
              </a:rPr>
              <a:t>#</a:t>
            </a:r>
            <a:r>
              <a:rPr lang="en-GB" sz="1100" b="0" i="0" dirty="0" err="1">
                <a:solidFill>
                  <a:schemeClr val="bg1"/>
                </a:solidFill>
                <a:latin typeface="IBM Plex Sans" panose="020B0503050203000203" pitchFamily="34" charset="77"/>
              </a:rPr>
              <a:t>PASSDataSummit</a:t>
            </a:r>
            <a:endParaRPr lang="en-US" sz="1100" b="0" i="0" dirty="0">
              <a:solidFill>
                <a:schemeClr val="bg1"/>
              </a:solidFill>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05078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_dark">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12" name="Content Placeholder 2">
            <a:extLst>
              <a:ext uri="{FF2B5EF4-FFF2-40B4-BE49-F238E27FC236}">
                <a16:creationId xmlns:a16="http://schemas.microsoft.com/office/drawing/2014/main" id="{82609CC9-0C8D-2850-FF6F-A26226082D1F}"/>
              </a:ext>
            </a:extLst>
          </p:cNvPr>
          <p:cNvSpPr>
            <a:spLocks noGrp="1"/>
          </p:cNvSpPr>
          <p:nvPr>
            <p:ph idx="1"/>
          </p:nvPr>
        </p:nvSpPr>
        <p:spPr>
          <a:xfrm>
            <a:off x="590027" y="1825625"/>
            <a:ext cx="10515600" cy="4158394"/>
          </a:xfrm>
        </p:spPr>
        <p:txBody>
          <a:bodyPr>
            <a:normAutofit/>
          </a:bodyPr>
          <a:lstStyle>
            <a:lvl1pPr marL="457200" indent="-4572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914400" indent="-4572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1257300" indent="-3429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59002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solidFill>
                  <a:schemeClr val="bg1"/>
                </a:solidFill>
                <a:latin typeface="Kanit SemiBold" pitchFamily="2" charset="-34"/>
                <a:cs typeface="Kanit SemiBold" pitchFamily="2" charset="-34"/>
              </a:defRPr>
            </a:lvl1pPr>
          </a:lstStyle>
          <a:p>
            <a:pPr lvl="0"/>
            <a:r>
              <a:rPr lang="en-US" altLang="en-US"/>
              <a:t>Click to edit Master title style</a:t>
            </a:r>
            <a:endParaRPr lang="en-US" altLang="en-US" dirty="0"/>
          </a:p>
        </p:txBody>
      </p:sp>
      <p:pic>
        <p:nvPicPr>
          <p:cNvPr id="2" name="Graphic 4">
            <a:extLst>
              <a:ext uri="{FF2B5EF4-FFF2-40B4-BE49-F238E27FC236}">
                <a16:creationId xmlns:a16="http://schemas.microsoft.com/office/drawing/2014/main" id="{410D1F9D-5A73-9D15-7589-10B3BBA438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94808" y="6316937"/>
            <a:ext cx="1989820" cy="437478"/>
          </a:xfrm>
          <a:prstGeom prst="rect">
            <a:avLst/>
          </a:prstGeom>
        </p:spPr>
      </p:pic>
      <p:sp>
        <p:nvSpPr>
          <p:cNvPr id="4" name="TextBox 3">
            <a:extLst>
              <a:ext uri="{FF2B5EF4-FFF2-40B4-BE49-F238E27FC236}">
                <a16:creationId xmlns:a16="http://schemas.microsoft.com/office/drawing/2014/main" id="{500FFF26-3869-5DF5-C401-863ED39EF407}"/>
              </a:ext>
            </a:extLst>
          </p:cNvPr>
          <p:cNvSpPr txBox="1"/>
          <p:nvPr/>
        </p:nvSpPr>
        <p:spPr>
          <a:xfrm>
            <a:off x="145392" y="6403345"/>
            <a:ext cx="1412566" cy="261610"/>
          </a:xfrm>
          <a:prstGeom prst="rect">
            <a:avLst/>
          </a:prstGeom>
          <a:noFill/>
        </p:spPr>
        <p:txBody>
          <a:bodyPr wrap="none" rtlCol="0">
            <a:spAutoFit/>
          </a:bodyPr>
          <a:lstStyle/>
          <a:p>
            <a:pPr algn="l"/>
            <a:r>
              <a:rPr lang="en-GB" sz="1100" b="0" i="0" dirty="0">
                <a:solidFill>
                  <a:schemeClr val="bg1"/>
                </a:solidFill>
                <a:latin typeface="IBM Plex Sans" panose="020B0503050203000203" pitchFamily="34" charset="77"/>
              </a:rPr>
              <a:t>#</a:t>
            </a:r>
            <a:r>
              <a:rPr lang="en-GB" sz="1100" b="0" i="0" dirty="0" err="1">
                <a:solidFill>
                  <a:schemeClr val="bg1"/>
                </a:solidFill>
                <a:latin typeface="IBM Plex Sans" panose="020B0503050203000203" pitchFamily="34" charset="77"/>
              </a:rPr>
              <a:t>PASSDataSummit</a:t>
            </a:r>
            <a:endParaRPr lang="en-US" sz="1100" b="0" i="0" dirty="0">
              <a:solidFill>
                <a:schemeClr val="bg1"/>
              </a:solidFill>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703638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_ small images">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09D37997-8C5A-856C-FAA7-8923BE5501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0942578" flipH="1">
            <a:off x="6332505" y="760028"/>
            <a:ext cx="5867274" cy="5132495"/>
          </a:xfrm>
          <a:prstGeom prst="rect">
            <a:avLst/>
          </a:prstGeom>
        </p:spPr>
      </p:pic>
      <p:sp>
        <p:nvSpPr>
          <p:cNvPr id="18" name="Picture Placeholder 17">
            <a:extLst>
              <a:ext uri="{FF2B5EF4-FFF2-40B4-BE49-F238E27FC236}">
                <a16:creationId xmlns:a16="http://schemas.microsoft.com/office/drawing/2014/main" id="{E829CC8B-3927-3AAF-69E2-5CC9EF61A156}"/>
              </a:ext>
            </a:extLst>
          </p:cNvPr>
          <p:cNvSpPr>
            <a:spLocks noGrp="1"/>
          </p:cNvSpPr>
          <p:nvPr>
            <p:ph type="pic" sz="quarter" idx="10"/>
          </p:nvPr>
        </p:nvSpPr>
        <p:spPr>
          <a:xfrm>
            <a:off x="7698426" y="578471"/>
            <a:ext cx="2639957" cy="2641778"/>
          </a:xfrm>
          <a:prstGeom prst="ellipse">
            <a:avLst/>
          </a:prstGeom>
        </p:spPr>
        <p:txBody>
          <a:bodyPr/>
          <a:lstStyle>
            <a:lvl1pPr marL="0" indent="0">
              <a:buNone/>
              <a:defRPr/>
            </a:lvl1pPr>
          </a:lstStyle>
          <a:p>
            <a:r>
              <a:rPr lang="en-US"/>
              <a:t>Click icon to add picture</a:t>
            </a:r>
            <a:endParaRPr lang="en-US" dirty="0"/>
          </a:p>
        </p:txBody>
      </p:sp>
      <p:sp>
        <p:nvSpPr>
          <p:cNvPr id="20" name="Picture Placeholder 17">
            <a:extLst>
              <a:ext uri="{FF2B5EF4-FFF2-40B4-BE49-F238E27FC236}">
                <a16:creationId xmlns:a16="http://schemas.microsoft.com/office/drawing/2014/main" id="{98CDC98C-22EC-18CE-2F45-2965C3A7AA0F}"/>
              </a:ext>
            </a:extLst>
          </p:cNvPr>
          <p:cNvSpPr>
            <a:spLocks noGrp="1"/>
          </p:cNvSpPr>
          <p:nvPr>
            <p:ph type="pic" sz="quarter" idx="11"/>
          </p:nvPr>
        </p:nvSpPr>
        <p:spPr>
          <a:xfrm>
            <a:off x="7377860" y="2957520"/>
            <a:ext cx="2639957" cy="2641778"/>
          </a:xfrm>
          <a:prstGeom prst="ellipse">
            <a:avLst/>
          </a:prstGeom>
        </p:spPr>
        <p:txBody>
          <a:bodyPr/>
          <a:lstStyle>
            <a:lvl1pPr marL="0" indent="0">
              <a:buNone/>
              <a:defRPr/>
            </a:lvl1pPr>
          </a:lstStyle>
          <a:p>
            <a:r>
              <a:rPr lang="en-US"/>
              <a:t>Click icon to add picture</a:t>
            </a:r>
            <a:endParaRPr lang="en-US" dirty="0"/>
          </a:p>
        </p:txBody>
      </p:sp>
      <p:sp>
        <p:nvSpPr>
          <p:cNvPr id="21" name="Picture Placeholder 17">
            <a:extLst>
              <a:ext uri="{FF2B5EF4-FFF2-40B4-BE49-F238E27FC236}">
                <a16:creationId xmlns:a16="http://schemas.microsoft.com/office/drawing/2014/main" id="{DDC9D93C-735B-54EC-310E-A10C0164B384}"/>
              </a:ext>
            </a:extLst>
          </p:cNvPr>
          <p:cNvSpPr>
            <a:spLocks noGrp="1"/>
          </p:cNvSpPr>
          <p:nvPr>
            <p:ph type="pic" sz="quarter" idx="12"/>
          </p:nvPr>
        </p:nvSpPr>
        <p:spPr>
          <a:xfrm>
            <a:off x="9352107" y="2365526"/>
            <a:ext cx="1972551" cy="1973912"/>
          </a:xfrm>
          <a:prstGeom prst="ellipse">
            <a:avLst/>
          </a:prstGeom>
        </p:spPr>
        <p:txBody>
          <a:bodyPr/>
          <a:lstStyle>
            <a:lvl1pPr marL="0" indent="0">
              <a:buNone/>
              <a:defRPr/>
            </a:lvl1pPr>
          </a:lstStyle>
          <a:p>
            <a:r>
              <a:rPr lang="en-US"/>
              <a:t>Click icon to add picture</a:t>
            </a:r>
            <a:endParaRPr lang="en-US" dirty="0"/>
          </a:p>
        </p:txBody>
      </p:sp>
      <p:pic>
        <p:nvPicPr>
          <p:cNvPr id="22" name="Graphic 4">
            <a:extLst>
              <a:ext uri="{FF2B5EF4-FFF2-40B4-BE49-F238E27FC236}">
                <a16:creationId xmlns:a16="http://schemas.microsoft.com/office/drawing/2014/main" id="{11BF4D4F-C073-5D4F-15C6-D53B5F4AD7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94808" y="6316937"/>
            <a:ext cx="1989820" cy="437478"/>
          </a:xfrm>
          <a:prstGeom prst="rect">
            <a:avLst/>
          </a:prstGeom>
        </p:spPr>
      </p:pic>
      <p:sp>
        <p:nvSpPr>
          <p:cNvPr id="4" name="TextBox 3">
            <a:extLst>
              <a:ext uri="{FF2B5EF4-FFF2-40B4-BE49-F238E27FC236}">
                <a16:creationId xmlns:a16="http://schemas.microsoft.com/office/drawing/2014/main" id="{AB3BBC7F-5ACE-D4EC-CD62-2E379A313F29}"/>
              </a:ext>
            </a:extLst>
          </p:cNvPr>
          <p:cNvSpPr txBox="1"/>
          <p:nvPr/>
        </p:nvSpPr>
        <p:spPr>
          <a:xfrm>
            <a:off x="145392" y="6403345"/>
            <a:ext cx="1412566" cy="261610"/>
          </a:xfrm>
          <a:prstGeom prst="rect">
            <a:avLst/>
          </a:prstGeom>
          <a:noFill/>
        </p:spPr>
        <p:txBody>
          <a:bodyPr wrap="none" rtlCol="0">
            <a:spAutoFit/>
          </a:bodyPr>
          <a:lstStyle/>
          <a:p>
            <a:pPr algn="l"/>
            <a:r>
              <a:rPr lang="en-GB" sz="1100" b="0" i="0" dirty="0">
                <a:solidFill>
                  <a:schemeClr val="bg1"/>
                </a:solidFill>
                <a:latin typeface="IBM Plex Sans" panose="020B0503050203000203" pitchFamily="34" charset="77"/>
              </a:rPr>
              <a:t>#</a:t>
            </a:r>
            <a:r>
              <a:rPr lang="en-GB" sz="1100" b="0" i="0" dirty="0" err="1">
                <a:solidFill>
                  <a:schemeClr val="bg1"/>
                </a:solidFill>
                <a:latin typeface="IBM Plex Sans" panose="020B0503050203000203" pitchFamily="34" charset="77"/>
              </a:rPr>
              <a:t>PASSDataSummit</a:t>
            </a:r>
            <a:endParaRPr lang="en-US" sz="1100" b="0" i="0" dirty="0">
              <a:solidFill>
                <a:schemeClr val="bg1"/>
              </a:solidFill>
              <a:latin typeface="IBM Plex Sans" panose="020B0503050203000203" pitchFamily="34" charset="77"/>
              <a:ea typeface="Roboto" panose="02000000000000000000" pitchFamily="2" charset="0"/>
            </a:endParaRPr>
          </a:p>
        </p:txBody>
      </p:sp>
      <p:sp>
        <p:nvSpPr>
          <p:cNvPr id="5" name="Content Placeholder 2">
            <a:extLst>
              <a:ext uri="{FF2B5EF4-FFF2-40B4-BE49-F238E27FC236}">
                <a16:creationId xmlns:a16="http://schemas.microsoft.com/office/drawing/2014/main" id="{C2B9825E-DF00-0C28-E296-1BA3356894DE}"/>
              </a:ext>
            </a:extLst>
          </p:cNvPr>
          <p:cNvSpPr>
            <a:spLocks noGrp="1"/>
          </p:cNvSpPr>
          <p:nvPr>
            <p:ph idx="1"/>
          </p:nvPr>
        </p:nvSpPr>
        <p:spPr>
          <a:xfrm>
            <a:off x="590027" y="1825625"/>
            <a:ext cx="5834258" cy="4158394"/>
          </a:xfrm>
        </p:spPr>
        <p:txBody>
          <a:bodyPr>
            <a:normAutofit/>
          </a:bodyPr>
          <a:lstStyle>
            <a:lvl1pPr marL="457200" indent="-457200">
              <a:lnSpc>
                <a:spcPct val="100000"/>
              </a:lnSpc>
              <a:buSzPct val="70000"/>
              <a:buFontTx/>
              <a:buBlip>
                <a:blip r:embed="rId4">
                  <a:extLst>
                    <a:ext uri="{96DAC541-7B7A-43D3-8B79-37D633B846F1}">
                      <asvg:svgBlip xmlns:asvg="http://schemas.microsoft.com/office/drawing/2016/SVG/main" r:embed="rId5"/>
                    </a:ext>
                  </a:extLst>
                </a:blip>
              </a:buBlip>
              <a:defRPr b="0" i="0">
                <a:solidFill>
                  <a:schemeClr val="bg1"/>
                </a:solidFill>
                <a:latin typeface="Kanit Light" pitchFamily="2" charset="-34"/>
                <a:cs typeface="Kanit Light" pitchFamily="2" charset="-34"/>
              </a:defRPr>
            </a:lvl1pPr>
            <a:lvl2pPr marL="914400" indent="-457200">
              <a:lnSpc>
                <a:spcPct val="100000"/>
              </a:lnSpc>
              <a:buSzPct val="70000"/>
              <a:buFontTx/>
              <a:buBlip>
                <a:blip r:embed="rId4">
                  <a:extLst>
                    <a:ext uri="{96DAC541-7B7A-43D3-8B79-37D633B846F1}">
                      <asvg:svgBlip xmlns:asvg="http://schemas.microsoft.com/office/drawing/2016/SVG/main" r:embed="rId5"/>
                    </a:ext>
                  </a:extLst>
                </a:blip>
              </a:buBlip>
              <a:defRPr b="0" i="0">
                <a:solidFill>
                  <a:schemeClr val="bg1"/>
                </a:solidFill>
                <a:latin typeface="Kanit Light" pitchFamily="2" charset="-34"/>
                <a:cs typeface="Kanit Light" pitchFamily="2" charset="-34"/>
              </a:defRPr>
            </a:lvl2pPr>
            <a:lvl3pPr marL="1257300" indent="-342900">
              <a:lnSpc>
                <a:spcPct val="100000"/>
              </a:lnSpc>
              <a:buSzPct val="70000"/>
              <a:buFontTx/>
              <a:buBlip>
                <a:blip r:embed="rId4">
                  <a:extLst>
                    <a:ext uri="{96DAC541-7B7A-43D3-8B79-37D633B846F1}">
                      <asvg:svgBlip xmlns:asvg="http://schemas.microsoft.com/office/drawing/2016/SVG/main" r:embed="rId5"/>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6" name="Title Placeholder 1">
            <a:extLst>
              <a:ext uri="{FF2B5EF4-FFF2-40B4-BE49-F238E27FC236}">
                <a16:creationId xmlns:a16="http://schemas.microsoft.com/office/drawing/2014/main" id="{ADA90C0E-ED58-0EFC-A43A-14A85B599045}"/>
              </a:ext>
            </a:extLst>
          </p:cNvPr>
          <p:cNvSpPr txBox="1">
            <a:spLocks/>
          </p:cNvSpPr>
          <p:nvPr/>
        </p:nvSpPr>
        <p:spPr bwMode="auto">
          <a:xfrm>
            <a:off x="59002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36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b="1" i="0" dirty="0">
                <a:gradFill>
                  <a:gsLst>
                    <a:gs pos="0">
                      <a:schemeClr val="accent4"/>
                    </a:gs>
                    <a:gs pos="100000">
                      <a:schemeClr val="accent1"/>
                    </a:gs>
                  </a:gsLst>
                  <a:lin ang="0" scaled="1"/>
                </a:gradFill>
                <a:latin typeface="Kanit SemiBold" pitchFamily="2" charset="-34"/>
                <a:cs typeface="Kanit SemiBold" pitchFamily="2" charset="-34"/>
              </a:rPr>
              <a:t>Click to edit Master title style</a:t>
            </a:r>
            <a:endParaRPr lang="en-US" altLang="en-US" b="1" i="0" dirty="0">
              <a:gradFill>
                <a:gsLst>
                  <a:gs pos="0">
                    <a:schemeClr val="accent4"/>
                  </a:gs>
                  <a:gs pos="100000">
                    <a:schemeClr val="accent1"/>
                  </a:gs>
                </a:gsLst>
                <a:lin ang="0" scaled="1"/>
              </a:gradFill>
              <a:latin typeface="Kanit SemiBold" pitchFamily="2" charset="-34"/>
              <a:cs typeface="Kanit SemiBold" pitchFamily="2" charset="-34"/>
            </a:endParaRPr>
          </a:p>
        </p:txBody>
      </p:sp>
    </p:spTree>
    <p:extLst>
      <p:ext uri="{BB962C8B-B14F-4D97-AF65-F5344CB8AC3E}">
        <p14:creationId xmlns:p14="http://schemas.microsoft.com/office/powerpoint/2010/main" val="533874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_ medium images">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5" name="Picture Placeholder 4">
            <a:extLst>
              <a:ext uri="{FF2B5EF4-FFF2-40B4-BE49-F238E27FC236}">
                <a16:creationId xmlns:a16="http://schemas.microsoft.com/office/drawing/2014/main" id="{9F6F8F16-4936-ABBF-084C-74F6E29C5144}"/>
              </a:ext>
            </a:extLst>
          </p:cNvPr>
          <p:cNvSpPr>
            <a:spLocks noGrp="1"/>
          </p:cNvSpPr>
          <p:nvPr>
            <p:ph type="pic" sz="quarter" idx="10"/>
          </p:nvPr>
        </p:nvSpPr>
        <p:spPr>
          <a:xfrm>
            <a:off x="6973888" y="0"/>
            <a:ext cx="5218112" cy="6791325"/>
          </a:xfr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8B64251-6BE6-707F-6485-E09D7A54B373}"/>
              </a:ext>
            </a:extLst>
          </p:cNvPr>
          <p:cNvSpPr>
            <a:spLocks noGrp="1"/>
          </p:cNvSpPr>
          <p:nvPr>
            <p:ph idx="1"/>
          </p:nvPr>
        </p:nvSpPr>
        <p:spPr>
          <a:xfrm>
            <a:off x="590027" y="1825625"/>
            <a:ext cx="5834258" cy="4158394"/>
          </a:xfrm>
        </p:spPr>
        <p:txBody>
          <a:bodyPr>
            <a:normAutofit/>
          </a:bodyPr>
          <a:lstStyle>
            <a:lvl1pPr marL="457200" indent="-4572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914400" indent="-4572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1257300" indent="-3429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4" name="Title Placeholder 1">
            <a:extLst>
              <a:ext uri="{FF2B5EF4-FFF2-40B4-BE49-F238E27FC236}">
                <a16:creationId xmlns:a16="http://schemas.microsoft.com/office/drawing/2014/main" id="{07B56149-406C-79F8-002E-5C1D55C8D050}"/>
              </a:ext>
            </a:extLst>
          </p:cNvPr>
          <p:cNvSpPr txBox="1">
            <a:spLocks/>
          </p:cNvSpPr>
          <p:nvPr/>
        </p:nvSpPr>
        <p:spPr bwMode="auto">
          <a:xfrm>
            <a:off x="59002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36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b="1" i="0" dirty="0">
                <a:gradFill>
                  <a:gsLst>
                    <a:gs pos="0">
                      <a:schemeClr val="accent4"/>
                    </a:gs>
                    <a:gs pos="100000">
                      <a:schemeClr val="accent1"/>
                    </a:gs>
                  </a:gsLst>
                  <a:lin ang="0" scaled="1"/>
                </a:gradFill>
                <a:latin typeface="Kanit SemiBold" pitchFamily="2" charset="-34"/>
                <a:cs typeface="Kanit SemiBold" pitchFamily="2" charset="-34"/>
              </a:rPr>
              <a:t>Click to edit Master title style</a:t>
            </a:r>
            <a:endParaRPr lang="en-US" altLang="en-US" b="1" i="0" dirty="0">
              <a:gradFill>
                <a:gsLst>
                  <a:gs pos="0">
                    <a:schemeClr val="accent4"/>
                  </a:gs>
                  <a:gs pos="100000">
                    <a:schemeClr val="accent1"/>
                  </a:gs>
                </a:gsLst>
                <a:lin ang="0" scaled="1"/>
              </a:gradFill>
              <a:latin typeface="Kanit SemiBold" pitchFamily="2" charset="-34"/>
              <a:cs typeface="Kanit SemiBold" pitchFamily="2" charset="-34"/>
            </a:endParaRPr>
          </a:p>
        </p:txBody>
      </p:sp>
    </p:spTree>
    <p:extLst>
      <p:ext uri="{BB962C8B-B14F-4D97-AF65-F5344CB8AC3E}">
        <p14:creationId xmlns:p14="http://schemas.microsoft.com/office/powerpoint/2010/main" val="2357773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7" name="Content Placeholder 6">
            <a:extLst>
              <a:ext uri="{FF2B5EF4-FFF2-40B4-BE49-F238E27FC236}">
                <a16:creationId xmlns:a16="http://schemas.microsoft.com/office/drawing/2014/main" id="{3E9E5F7C-7525-D570-A056-A4CAB0064FE3}"/>
              </a:ext>
            </a:extLst>
          </p:cNvPr>
          <p:cNvSpPr>
            <a:spLocks noGrp="1"/>
          </p:cNvSpPr>
          <p:nvPr>
            <p:ph sz="quarter" idx="10"/>
          </p:nvPr>
        </p:nvSpPr>
        <p:spPr>
          <a:xfrm>
            <a:off x="0" y="0"/>
            <a:ext cx="12192000" cy="6791325"/>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4093469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reaker page imag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altLang="en-US"/>
              <a:t>Click to edit Master title style</a:t>
            </a:r>
            <a:endParaRPr lang="en-US" altLang="en-US" dirty="0"/>
          </a:p>
        </p:txBody>
      </p:sp>
      <p:sp>
        <p:nvSpPr>
          <p:cNvPr id="2" name="Title Placeholder 1">
            <a:extLst>
              <a:ext uri="{FF2B5EF4-FFF2-40B4-BE49-F238E27FC236}">
                <a16:creationId xmlns:a16="http://schemas.microsoft.com/office/drawing/2014/main" id="{85D6B4C4-3A44-6482-FC84-AA0F37CF1CC7}"/>
              </a:ext>
            </a:extLst>
          </p:cNvPr>
          <p:cNvSpPr txBox="1">
            <a:spLocks/>
          </p:cNvSpPr>
          <p:nvPr/>
        </p:nvSpPr>
        <p:spPr bwMode="auto">
          <a:xfrm>
            <a:off x="369047" y="4614647"/>
            <a:ext cx="5588693"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400" b="0" i="0" dirty="0">
                <a:latin typeface="Kanit Light" pitchFamily="2" charset="-34"/>
                <a:cs typeface="Kanit Light" pitchFamily="2" charset="-34"/>
              </a:rPr>
              <a:t>Click to edit Master title style</a:t>
            </a:r>
            <a:endParaRPr lang="en-US" altLang="en-US" sz="2400" b="0" i="0" dirty="0">
              <a:latin typeface="Kanit Light" pitchFamily="2" charset="-34"/>
              <a:cs typeface="Kanit Light" pitchFamily="2" charset="-34"/>
            </a:endParaRPr>
          </a:p>
        </p:txBody>
      </p:sp>
      <p:sp>
        <p:nvSpPr>
          <p:cNvPr id="5" name="Picture Placeholder 4">
            <a:extLst>
              <a:ext uri="{FF2B5EF4-FFF2-40B4-BE49-F238E27FC236}">
                <a16:creationId xmlns:a16="http://schemas.microsoft.com/office/drawing/2014/main" id="{9F6F8F16-4936-ABBF-084C-74F6E29C5144}"/>
              </a:ext>
            </a:extLst>
          </p:cNvPr>
          <p:cNvSpPr>
            <a:spLocks noGrp="1"/>
          </p:cNvSpPr>
          <p:nvPr>
            <p:ph type="pic" sz="quarter" idx="10"/>
          </p:nvPr>
        </p:nvSpPr>
        <p:spPr>
          <a:xfrm>
            <a:off x="6973888" y="0"/>
            <a:ext cx="5218112" cy="6791325"/>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41030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5" name="Graphic 4">
            <a:extLst>
              <a:ext uri="{FF2B5EF4-FFF2-40B4-BE49-F238E27FC236}">
                <a16:creationId xmlns:a16="http://schemas.microsoft.com/office/drawing/2014/main" id="{5A66A042-4A1A-93DA-30BC-E056C3F267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76329" y="6191685"/>
            <a:ext cx="1989820" cy="437478"/>
          </a:xfrm>
          <a:prstGeom prst="rect">
            <a:avLst/>
          </a:prstGeom>
        </p:spPr>
      </p:pic>
    </p:spTree>
    <p:extLst>
      <p:ext uri="{BB962C8B-B14F-4D97-AF65-F5344CB8AC3E}">
        <p14:creationId xmlns:p14="http://schemas.microsoft.com/office/powerpoint/2010/main" val="3802503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3E8235-0A86-A685-4CFF-D1B281DFCB3D}"/>
              </a:ext>
            </a:extLst>
          </p:cNvPr>
          <p:cNvSpPr/>
          <p:nvPr/>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7" name="Graphic 6">
            <a:extLst>
              <a:ext uri="{FF2B5EF4-FFF2-40B4-BE49-F238E27FC236}">
                <a16:creationId xmlns:a16="http://schemas.microsoft.com/office/drawing/2014/main" id="{F198F257-B9CE-3A2D-13AD-65799289B0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776329" y="6191685"/>
            <a:ext cx="1989819" cy="437478"/>
          </a:xfrm>
          <a:prstGeom prst="rect">
            <a:avLst/>
          </a:prstGeom>
        </p:spPr>
      </p:pic>
    </p:spTree>
    <p:extLst>
      <p:ext uri="{BB962C8B-B14F-4D97-AF65-F5344CB8AC3E}">
        <p14:creationId xmlns:p14="http://schemas.microsoft.com/office/powerpoint/2010/main" val="3083997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pic>
        <p:nvPicPr>
          <p:cNvPr id="6" name="Graphic 4">
            <a:extLst>
              <a:ext uri="{FF2B5EF4-FFF2-40B4-BE49-F238E27FC236}">
                <a16:creationId xmlns:a16="http://schemas.microsoft.com/office/drawing/2014/main" id="{92BAEE07-005B-847F-4826-BBC99DA315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57876" y="1343350"/>
            <a:ext cx="7623993" cy="1676197"/>
          </a:xfrm>
          <a:prstGeom prst="rect">
            <a:avLst/>
          </a:prstGeom>
        </p:spPr>
      </p:pic>
      <p:sp>
        <p:nvSpPr>
          <p:cNvPr id="7" name="Title 1">
            <a:extLst>
              <a:ext uri="{FF2B5EF4-FFF2-40B4-BE49-F238E27FC236}">
                <a16:creationId xmlns:a16="http://schemas.microsoft.com/office/drawing/2014/main" id="{0BA81F97-ADFA-5057-B0DC-FD8256F73D9A}"/>
              </a:ext>
            </a:extLst>
          </p:cNvPr>
          <p:cNvSpPr>
            <a:spLocks noGrp="1"/>
          </p:cNvSpPr>
          <p:nvPr>
            <p:ph type="ctrTitle"/>
          </p:nvPr>
        </p:nvSpPr>
        <p:spPr>
          <a:xfrm>
            <a:off x="655782" y="3534759"/>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US"/>
              <a:t>Click to edit Master title style</a:t>
            </a:r>
            <a:endParaRPr lang="en-US" dirty="0"/>
          </a:p>
        </p:txBody>
      </p:sp>
      <p:pic>
        <p:nvPicPr>
          <p:cNvPr id="8" name="Picture 7" descr="A colorful swirly spiral&#10;&#10;Description automatically generated with medium confidence">
            <a:extLst>
              <a:ext uri="{FF2B5EF4-FFF2-40B4-BE49-F238E27FC236}">
                <a16:creationId xmlns:a16="http://schemas.microsoft.com/office/drawing/2014/main" id="{89935D79-E9C8-8BD8-BA9D-603ECD9AA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728" y="2181448"/>
            <a:ext cx="12479080" cy="7513582"/>
          </a:xfrm>
          <a:prstGeom prst="rect">
            <a:avLst/>
          </a:prstGeom>
        </p:spPr>
      </p:pic>
      <p:pic>
        <p:nvPicPr>
          <p:cNvPr id="10" name="Picture 9" descr="A colorful twisted object on a black background&#10;&#10;Description automatically generated">
            <a:extLst>
              <a:ext uri="{FF2B5EF4-FFF2-40B4-BE49-F238E27FC236}">
                <a16:creationId xmlns:a16="http://schemas.microsoft.com/office/drawing/2014/main" id="{99947A6A-DB9B-0E7A-F600-8E7C783D4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96672">
            <a:off x="7582823" y="3557215"/>
            <a:ext cx="9874138" cy="7486437"/>
          </a:xfrm>
          <a:prstGeom prst="rect">
            <a:avLst/>
          </a:prstGeom>
        </p:spPr>
      </p:pic>
    </p:spTree>
    <p:extLst>
      <p:ext uri="{BB962C8B-B14F-4D97-AF65-F5344CB8AC3E}">
        <p14:creationId xmlns:p14="http://schemas.microsoft.com/office/powerpoint/2010/main" val="205260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B">
    <p:bg>
      <p:bgPr>
        <a:solidFill>
          <a:schemeClr val="tx1"/>
        </a:solidFill>
        <a:effectLst/>
      </p:bgPr>
    </p:bg>
    <p:spTree>
      <p:nvGrpSpPr>
        <p:cNvPr id="1" name=""/>
        <p:cNvGrpSpPr/>
        <p:nvPr/>
      </p:nvGrpSpPr>
      <p:grpSpPr>
        <a:xfrm>
          <a:off x="0" y="0"/>
          <a:ext cx="0" cy="0"/>
          <a:chOff x="0" y="0"/>
          <a:chExt cx="0" cy="0"/>
        </a:xfrm>
      </p:grpSpPr>
      <p:pic>
        <p:nvPicPr>
          <p:cNvPr id="7" name="Picture 6" descr="A colorful swirly object on a black background&#10;&#10;Description automatically generated">
            <a:extLst>
              <a:ext uri="{FF2B5EF4-FFF2-40B4-BE49-F238E27FC236}">
                <a16:creationId xmlns:a16="http://schemas.microsoft.com/office/drawing/2014/main" id="{7F465FB1-AC60-72B8-1AE3-77475626B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063297" y="-1076828"/>
            <a:ext cx="10257405" cy="9601777"/>
          </a:xfrm>
          <a:prstGeom prst="rect">
            <a:avLst/>
          </a:prstGeom>
        </p:spPr>
      </p:pic>
      <p:sp>
        <p:nvSpPr>
          <p:cNvPr id="3" name="Title Placeholder 1">
            <a:extLst>
              <a:ext uri="{FF2B5EF4-FFF2-40B4-BE49-F238E27FC236}">
                <a16:creationId xmlns:a16="http://schemas.microsoft.com/office/drawing/2014/main" id="{A4E28C8B-0E87-CB78-88EC-8BD3FDFB4C55}"/>
              </a:ext>
            </a:extLst>
          </p:cNvPr>
          <p:cNvSpPr>
            <a:spLocks noGrp="1"/>
          </p:cNvSpPr>
          <p:nvPr>
            <p:ph type="title" hasCustomPrompt="1"/>
          </p:nvPr>
        </p:nvSpPr>
        <p:spPr bwMode="auto">
          <a:xfrm>
            <a:off x="590027" y="977417"/>
            <a:ext cx="7021347" cy="1438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11" name="Content Placeholder 2">
            <a:extLst>
              <a:ext uri="{FF2B5EF4-FFF2-40B4-BE49-F238E27FC236}">
                <a16:creationId xmlns:a16="http://schemas.microsoft.com/office/drawing/2014/main" id="{7DE40519-6A24-BD03-08DF-EFFF246E5A32}"/>
              </a:ext>
            </a:extLst>
          </p:cNvPr>
          <p:cNvSpPr>
            <a:spLocks noGrp="1"/>
          </p:cNvSpPr>
          <p:nvPr>
            <p:ph idx="13" hasCustomPrompt="1"/>
          </p:nvPr>
        </p:nvSpPr>
        <p:spPr>
          <a:xfrm>
            <a:off x="590027" y="5301570"/>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2" name="Content Placeholder 2">
            <a:extLst>
              <a:ext uri="{FF2B5EF4-FFF2-40B4-BE49-F238E27FC236}">
                <a16:creationId xmlns:a16="http://schemas.microsoft.com/office/drawing/2014/main" id="{AD10DE9D-DB0C-2AC6-D9AE-AFF2F6B25D10}"/>
              </a:ext>
            </a:extLst>
          </p:cNvPr>
          <p:cNvSpPr>
            <a:spLocks noGrp="1"/>
          </p:cNvSpPr>
          <p:nvPr>
            <p:ph idx="14" hasCustomPrompt="1"/>
          </p:nvPr>
        </p:nvSpPr>
        <p:spPr>
          <a:xfrm>
            <a:off x="590027" y="5854778"/>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6" name="Graphic 4">
            <a:extLst>
              <a:ext uri="{FF2B5EF4-FFF2-40B4-BE49-F238E27FC236}">
                <a16:creationId xmlns:a16="http://schemas.microsoft.com/office/drawing/2014/main" id="{5E72E090-FB27-46C1-8E8E-D023176FB5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91445" y="549957"/>
            <a:ext cx="3176013" cy="698272"/>
          </a:xfrm>
          <a:prstGeom prst="rect">
            <a:avLst/>
          </a:prstGeom>
        </p:spPr>
      </p:pic>
      <p:sp>
        <p:nvSpPr>
          <p:cNvPr id="20" name="Content Placeholder 2">
            <a:extLst>
              <a:ext uri="{FF2B5EF4-FFF2-40B4-BE49-F238E27FC236}">
                <a16:creationId xmlns:a16="http://schemas.microsoft.com/office/drawing/2014/main" id="{9B7D66AD-BB18-DABD-0AEF-A14DD3B648C4}"/>
              </a:ext>
            </a:extLst>
          </p:cNvPr>
          <p:cNvSpPr>
            <a:spLocks noGrp="1"/>
          </p:cNvSpPr>
          <p:nvPr>
            <p:ph idx="11" hasCustomPrompt="1"/>
          </p:nvPr>
        </p:nvSpPr>
        <p:spPr>
          <a:xfrm>
            <a:off x="590027" y="4275961"/>
            <a:ext cx="6116493" cy="553208"/>
          </a:xfrm>
        </p:spPr>
        <p:txBody>
          <a:bodyPr anchor="ctr">
            <a:noAutofit/>
          </a:bodyPr>
          <a:lstStyle>
            <a:lvl1pPr marL="0" indent="0">
              <a:lnSpc>
                <a:spcPct val="100000"/>
              </a:lnSpc>
              <a:buNone/>
              <a:defRPr sz="32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1" name="Content Placeholder 2">
            <a:extLst>
              <a:ext uri="{FF2B5EF4-FFF2-40B4-BE49-F238E27FC236}">
                <a16:creationId xmlns:a16="http://schemas.microsoft.com/office/drawing/2014/main" id="{C308DF14-60AD-498A-E08B-815DD343383B}"/>
              </a:ext>
            </a:extLst>
          </p:cNvPr>
          <p:cNvSpPr>
            <a:spLocks noGrp="1"/>
          </p:cNvSpPr>
          <p:nvPr>
            <p:ph idx="12" hasCustomPrompt="1"/>
          </p:nvPr>
        </p:nvSpPr>
        <p:spPr>
          <a:xfrm>
            <a:off x="590027" y="4797693"/>
            <a:ext cx="6116493" cy="454547"/>
          </a:xfrm>
        </p:spPr>
        <p:txBody>
          <a:bodyPr anchor="ctr">
            <a:noAutofit/>
          </a:bodyPr>
          <a:lstStyle>
            <a:lvl1pPr marL="0" indent="0">
              <a:lnSpc>
                <a:spcPct val="100000"/>
              </a:lnSpc>
              <a:buNone/>
              <a:defRPr sz="21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Tree>
    <p:extLst>
      <p:ext uri="{BB962C8B-B14F-4D97-AF65-F5344CB8AC3E}">
        <p14:creationId xmlns:p14="http://schemas.microsoft.com/office/powerpoint/2010/main" val="2642875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5" name="Graphic 4">
            <a:extLst>
              <a:ext uri="{FF2B5EF4-FFF2-40B4-BE49-F238E27FC236}">
                <a16:creationId xmlns:a16="http://schemas.microsoft.com/office/drawing/2014/main" id="{5A66A042-4A1A-93DA-30BC-E056C3F26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776329" y="6191685"/>
            <a:ext cx="1989819" cy="437478"/>
          </a:xfrm>
          <a:prstGeom prst="rect">
            <a:avLst/>
          </a:prstGeom>
        </p:spPr>
      </p:pic>
      <p:sp>
        <p:nvSpPr>
          <p:cNvPr id="3" name="Title Placeholder 1">
            <a:extLst>
              <a:ext uri="{FF2B5EF4-FFF2-40B4-BE49-F238E27FC236}">
                <a16:creationId xmlns:a16="http://schemas.microsoft.com/office/drawing/2014/main" id="{23F5C0C2-DFB8-E862-897F-D37418954161}"/>
              </a:ext>
            </a:extLst>
          </p:cNvPr>
          <p:cNvSpPr>
            <a:spLocks noGrp="1"/>
          </p:cNvSpPr>
          <p:nvPr>
            <p:ph type="title" hasCustomPrompt="1"/>
          </p:nvPr>
        </p:nvSpPr>
        <p:spPr bwMode="auto">
          <a:xfrm>
            <a:off x="1938010" y="1680297"/>
            <a:ext cx="8315979" cy="2249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ctr">
              <a:lnSpc>
                <a:spcPct val="100000"/>
              </a:lnSpc>
              <a:defRPr sz="6000" b="1" i="0">
                <a:gradFill flip="none" rotWithShape="1">
                  <a:gsLst>
                    <a:gs pos="0">
                      <a:schemeClr val="accent2"/>
                    </a:gs>
                    <a:gs pos="100000">
                      <a:schemeClr val="accent3"/>
                    </a:gs>
                  </a:gsLst>
                  <a:lin ang="0" scaled="1"/>
                  <a:tileRect/>
                </a:gradFill>
                <a:latin typeface="Kanit SemiBold" pitchFamily="2" charset="-34"/>
                <a:cs typeface="Kanit SemiBold" pitchFamily="2" charset="-34"/>
              </a:defRPr>
            </a:lvl1pPr>
          </a:lstStyle>
          <a:p>
            <a:pPr lvl="0"/>
            <a:r>
              <a:rPr lang="en-US" sz="4800" dirty="0"/>
              <a:t>“A very wise and interesting quote from someone great can go in this text box”</a:t>
            </a:r>
            <a:endParaRPr lang="en-US" altLang="en-US" dirty="0"/>
          </a:p>
        </p:txBody>
      </p:sp>
      <p:sp>
        <p:nvSpPr>
          <p:cNvPr id="4" name="Subtitle 2">
            <a:extLst>
              <a:ext uri="{FF2B5EF4-FFF2-40B4-BE49-F238E27FC236}">
                <a16:creationId xmlns:a16="http://schemas.microsoft.com/office/drawing/2014/main" id="{7F42D81B-0938-F8C4-8B08-958D01B07BDE}"/>
              </a:ext>
            </a:extLst>
          </p:cNvPr>
          <p:cNvSpPr>
            <a:spLocks noGrp="1"/>
          </p:cNvSpPr>
          <p:nvPr>
            <p:ph type="subTitle" idx="4294967295" hasCustomPrompt="1"/>
          </p:nvPr>
        </p:nvSpPr>
        <p:spPr>
          <a:xfrm>
            <a:off x="1938010" y="4152532"/>
            <a:ext cx="8315979" cy="881063"/>
          </a:xfrm>
        </p:spPr>
        <p:txBody>
          <a:bodyPr/>
          <a:lstStyle>
            <a:lvl1pPr marL="0" indent="0" algn="ctr">
              <a:buNone/>
              <a:defRPr sz="3200" b="0" i="0" baseline="0">
                <a:solidFill>
                  <a:schemeClr val="tx1"/>
                </a:solidFill>
                <a:latin typeface="Kanit Light" pitchFamily="2" charset="-34"/>
                <a:cs typeface="Kanit Light" pitchFamily="2"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spTree>
    <p:extLst>
      <p:ext uri="{BB962C8B-B14F-4D97-AF65-F5344CB8AC3E}">
        <p14:creationId xmlns:p14="http://schemas.microsoft.com/office/powerpoint/2010/main" val="2333430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p:nvPicPr>
        <p:blipFill rotWithShape="1">
          <a:blip r:embed="rId2">
            <a:extLst>
              <a:ext uri="{28A0092B-C50C-407E-A947-70E740481C1C}">
                <a14:useLocalDpi xmlns:a14="http://schemas.microsoft.com/office/drawing/2010/main" val="0"/>
              </a:ext>
            </a:extLst>
          </a:blip>
          <a:srcRect b="8905"/>
          <a:stretch/>
        </p:blipFill>
        <p:spPr>
          <a:xfrm>
            <a:off x="-2" y="0"/>
            <a:ext cx="12192002" cy="6244046"/>
          </a:xfrm>
          <a:prstGeom prst="rect">
            <a:avLst/>
          </a:prstGeom>
        </p:spPr>
      </p:pic>
      <p:sp>
        <p:nvSpPr>
          <p:cNvPr id="8" name="Rectangle 7">
            <a:extLst>
              <a:ext uri="{FF2B5EF4-FFF2-40B4-BE49-F238E27FC236}">
                <a16:creationId xmlns:a16="http://schemas.microsoft.com/office/drawing/2014/main" id="{CBBE18C4-8927-8A4D-AE54-1694662EC3F4}"/>
              </a:ext>
            </a:extLst>
          </p:cNvPr>
          <p:cNvSpPr/>
          <p:nvPr/>
        </p:nvSpPr>
        <p:spPr>
          <a:xfrm>
            <a:off x="0" y="0"/>
            <a:ext cx="12192000" cy="6858001"/>
          </a:xfrm>
          <a:prstGeom prst="rect">
            <a:avLst/>
          </a:prstGeom>
          <a:solidFill>
            <a:schemeClr val="tx2">
              <a:alpha val="589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pic>
        <p:nvPicPr>
          <p:cNvPr id="5" name="Graphic 4">
            <a:extLst>
              <a:ext uri="{FF2B5EF4-FFF2-40B4-BE49-F238E27FC236}">
                <a16:creationId xmlns:a16="http://schemas.microsoft.com/office/drawing/2014/main" id="{3EFF692A-8D6C-EE49-9AE0-571826F1CE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57876" y="1445826"/>
            <a:ext cx="7623993" cy="1676197"/>
          </a:xfrm>
          <a:prstGeom prst="rect">
            <a:avLst/>
          </a:prstGeom>
        </p:spPr>
      </p:pic>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660883"/>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D5D72C25-E7DB-4EEC-BDE3-431CF22162E6}"/>
              </a:ext>
            </a:extLst>
          </p:cNvPr>
          <p:cNvSpPr/>
          <p:nvPr/>
        </p:nvSpPr>
        <p:spPr>
          <a:xfrm>
            <a:off x="-2" y="5627811"/>
            <a:ext cx="12192002" cy="1230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24257194-EAE3-718F-1832-CC387B90C739}"/>
              </a:ext>
            </a:extLst>
          </p:cNvPr>
          <p:cNvSpPr/>
          <p:nvPr/>
        </p:nvSpPr>
        <p:spPr>
          <a:xfrm>
            <a:off x="0" y="5574199"/>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0936BB32-0F9E-6191-A6C0-250AFCCA121C}"/>
              </a:ext>
            </a:extLst>
          </p:cNvPr>
          <p:cNvPicPr>
            <a:picLocks noChangeAspect="1"/>
          </p:cNvPicPr>
          <p:nvPr/>
        </p:nvPicPr>
        <p:blipFill>
          <a:blip r:embed="rId4"/>
          <a:stretch>
            <a:fillRect/>
          </a:stretch>
        </p:blipFill>
        <p:spPr>
          <a:xfrm>
            <a:off x="629654" y="6026435"/>
            <a:ext cx="1780701" cy="423977"/>
          </a:xfrm>
          <a:prstGeom prst="rect">
            <a:avLst/>
          </a:prstGeom>
        </p:spPr>
      </p:pic>
    </p:spTree>
    <p:extLst>
      <p:ext uri="{BB962C8B-B14F-4D97-AF65-F5344CB8AC3E}">
        <p14:creationId xmlns:p14="http://schemas.microsoft.com/office/powerpoint/2010/main" val="2153305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DF4C4-E017-A5F1-2B6C-DE55C667C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T"/>
          </a:p>
        </p:txBody>
      </p:sp>
      <p:sp>
        <p:nvSpPr>
          <p:cNvPr id="3" name="Subtitle 2">
            <a:extLst>
              <a:ext uri="{FF2B5EF4-FFF2-40B4-BE49-F238E27FC236}">
                <a16:creationId xmlns:a16="http://schemas.microsoft.com/office/drawing/2014/main" id="{C88E1EB0-0A61-CB5C-5688-7A131FC01C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T"/>
          </a:p>
        </p:txBody>
      </p:sp>
      <p:sp>
        <p:nvSpPr>
          <p:cNvPr id="4" name="Date Placeholder 3">
            <a:extLst>
              <a:ext uri="{FF2B5EF4-FFF2-40B4-BE49-F238E27FC236}">
                <a16:creationId xmlns:a16="http://schemas.microsoft.com/office/drawing/2014/main" id="{E2707C74-1C31-6D3F-D5CC-BBC0E842F0AC}"/>
              </a:ext>
            </a:extLst>
          </p:cNvPr>
          <p:cNvSpPr>
            <a:spLocks noGrp="1"/>
          </p:cNvSpPr>
          <p:nvPr>
            <p:ph type="dt" sz="half" idx="10"/>
          </p:nvPr>
        </p:nvSpPr>
        <p:spPr/>
        <p:txBody>
          <a:bodyPr/>
          <a:lstStyle/>
          <a:p>
            <a:fld id="{4B458CDB-99D2-9548-8391-93561E1F627F}" type="datetimeFigureOut">
              <a:rPr lang="en-GT" smtClean="0"/>
              <a:t>16/10/24</a:t>
            </a:fld>
            <a:endParaRPr lang="en-GT"/>
          </a:p>
        </p:txBody>
      </p:sp>
      <p:sp>
        <p:nvSpPr>
          <p:cNvPr id="5" name="Footer Placeholder 4">
            <a:extLst>
              <a:ext uri="{FF2B5EF4-FFF2-40B4-BE49-F238E27FC236}">
                <a16:creationId xmlns:a16="http://schemas.microsoft.com/office/drawing/2014/main" id="{01D26B29-CAE4-8A95-2A8F-17BE70976FE9}"/>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34AB0F0A-2D26-F1A9-5003-13973814638B}"/>
              </a:ext>
            </a:extLst>
          </p:cNvPr>
          <p:cNvSpPr>
            <a:spLocks noGrp="1"/>
          </p:cNvSpPr>
          <p:nvPr>
            <p:ph type="sldNum" sz="quarter" idx="12"/>
          </p:nvPr>
        </p:nvSpPr>
        <p:spPr/>
        <p:txBody>
          <a:bodyPr/>
          <a:lstStyle/>
          <a:p>
            <a:fld id="{5DE15292-FD23-0949-8116-4750BA094923}" type="slidenum">
              <a:rPr lang="en-GT" smtClean="0"/>
              <a:t>‹#›</a:t>
            </a:fld>
            <a:endParaRPr lang="en-GT"/>
          </a:p>
        </p:txBody>
      </p:sp>
    </p:spTree>
    <p:extLst>
      <p:ext uri="{BB962C8B-B14F-4D97-AF65-F5344CB8AC3E}">
        <p14:creationId xmlns:p14="http://schemas.microsoft.com/office/powerpoint/2010/main" val="196581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C">
    <p:bg>
      <p:bgPr>
        <a:solidFill>
          <a:schemeClr val="tx1"/>
        </a:solidFill>
        <a:effectLst/>
      </p:bgPr>
    </p:bg>
    <p:spTree>
      <p:nvGrpSpPr>
        <p:cNvPr id="1" name=""/>
        <p:cNvGrpSpPr/>
        <p:nvPr/>
      </p:nvGrpSpPr>
      <p:grpSpPr>
        <a:xfrm>
          <a:off x="0" y="0"/>
          <a:ext cx="0" cy="0"/>
          <a:chOff x="0" y="0"/>
          <a:chExt cx="0" cy="0"/>
        </a:xfrm>
      </p:grpSpPr>
      <p:pic>
        <p:nvPicPr>
          <p:cNvPr id="4" name="Picture 3" descr="A colorful swirly spiral&#10;&#10;Description automatically generated with medium confidence">
            <a:extLst>
              <a:ext uri="{FF2B5EF4-FFF2-40B4-BE49-F238E27FC236}">
                <a16:creationId xmlns:a16="http://schemas.microsoft.com/office/drawing/2014/main" id="{0CBB96E5-C5F1-75C5-E7C5-C540E1666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658713" flipH="1" flipV="1">
            <a:off x="6003833" y="3410162"/>
            <a:ext cx="11527251" cy="6297405"/>
          </a:xfrm>
          <a:prstGeom prst="rect">
            <a:avLst/>
          </a:prstGeom>
        </p:spPr>
      </p:pic>
      <p:sp>
        <p:nvSpPr>
          <p:cNvPr id="3" name="Title Placeholder 1">
            <a:extLst>
              <a:ext uri="{FF2B5EF4-FFF2-40B4-BE49-F238E27FC236}">
                <a16:creationId xmlns:a16="http://schemas.microsoft.com/office/drawing/2014/main" id="{A4E28C8B-0E87-CB78-88EC-8BD3FDFB4C55}"/>
              </a:ext>
            </a:extLst>
          </p:cNvPr>
          <p:cNvSpPr>
            <a:spLocks noGrp="1"/>
          </p:cNvSpPr>
          <p:nvPr>
            <p:ph type="title" hasCustomPrompt="1"/>
          </p:nvPr>
        </p:nvSpPr>
        <p:spPr bwMode="auto">
          <a:xfrm>
            <a:off x="590027" y="977417"/>
            <a:ext cx="7021347" cy="1438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11" name="Content Placeholder 2">
            <a:extLst>
              <a:ext uri="{FF2B5EF4-FFF2-40B4-BE49-F238E27FC236}">
                <a16:creationId xmlns:a16="http://schemas.microsoft.com/office/drawing/2014/main" id="{7DE40519-6A24-BD03-08DF-EFFF246E5A32}"/>
              </a:ext>
            </a:extLst>
          </p:cNvPr>
          <p:cNvSpPr>
            <a:spLocks noGrp="1"/>
          </p:cNvSpPr>
          <p:nvPr>
            <p:ph idx="13" hasCustomPrompt="1"/>
          </p:nvPr>
        </p:nvSpPr>
        <p:spPr>
          <a:xfrm>
            <a:off x="590027" y="5301570"/>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2" name="Content Placeholder 2">
            <a:extLst>
              <a:ext uri="{FF2B5EF4-FFF2-40B4-BE49-F238E27FC236}">
                <a16:creationId xmlns:a16="http://schemas.microsoft.com/office/drawing/2014/main" id="{AD10DE9D-DB0C-2AC6-D9AE-AFF2F6B25D10}"/>
              </a:ext>
            </a:extLst>
          </p:cNvPr>
          <p:cNvSpPr>
            <a:spLocks noGrp="1"/>
          </p:cNvSpPr>
          <p:nvPr>
            <p:ph idx="14" hasCustomPrompt="1"/>
          </p:nvPr>
        </p:nvSpPr>
        <p:spPr>
          <a:xfrm>
            <a:off x="590027" y="5854778"/>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5" name="Graphic 4">
            <a:extLst>
              <a:ext uri="{FF2B5EF4-FFF2-40B4-BE49-F238E27FC236}">
                <a16:creationId xmlns:a16="http://schemas.microsoft.com/office/drawing/2014/main" id="{7AE8C4B9-1604-CE64-C73D-DDFDBA69CA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91445" y="549957"/>
            <a:ext cx="3176013" cy="698272"/>
          </a:xfrm>
          <a:prstGeom prst="rect">
            <a:avLst/>
          </a:prstGeom>
        </p:spPr>
      </p:pic>
      <p:sp>
        <p:nvSpPr>
          <p:cNvPr id="13" name="Content Placeholder 2">
            <a:extLst>
              <a:ext uri="{FF2B5EF4-FFF2-40B4-BE49-F238E27FC236}">
                <a16:creationId xmlns:a16="http://schemas.microsoft.com/office/drawing/2014/main" id="{BAE24E6A-BC66-3490-9760-B4B1A4FC1E7E}"/>
              </a:ext>
            </a:extLst>
          </p:cNvPr>
          <p:cNvSpPr>
            <a:spLocks noGrp="1"/>
          </p:cNvSpPr>
          <p:nvPr>
            <p:ph idx="11" hasCustomPrompt="1"/>
          </p:nvPr>
        </p:nvSpPr>
        <p:spPr>
          <a:xfrm>
            <a:off x="590027" y="4275961"/>
            <a:ext cx="6116493" cy="553208"/>
          </a:xfrm>
        </p:spPr>
        <p:txBody>
          <a:bodyPr anchor="ctr">
            <a:noAutofit/>
          </a:bodyPr>
          <a:lstStyle>
            <a:lvl1pPr marL="0" indent="0">
              <a:lnSpc>
                <a:spcPct val="100000"/>
              </a:lnSpc>
              <a:buNone/>
              <a:defRPr sz="32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4" name="Content Placeholder 2">
            <a:extLst>
              <a:ext uri="{FF2B5EF4-FFF2-40B4-BE49-F238E27FC236}">
                <a16:creationId xmlns:a16="http://schemas.microsoft.com/office/drawing/2014/main" id="{1311AE9E-3642-792A-9B90-7DA64A805892}"/>
              </a:ext>
            </a:extLst>
          </p:cNvPr>
          <p:cNvSpPr>
            <a:spLocks noGrp="1"/>
          </p:cNvSpPr>
          <p:nvPr>
            <p:ph idx="12" hasCustomPrompt="1"/>
          </p:nvPr>
        </p:nvSpPr>
        <p:spPr>
          <a:xfrm>
            <a:off x="590027" y="4797693"/>
            <a:ext cx="6116493" cy="454547"/>
          </a:xfrm>
        </p:spPr>
        <p:txBody>
          <a:bodyPr anchor="ctr">
            <a:noAutofit/>
          </a:bodyPr>
          <a:lstStyle>
            <a:lvl1pPr marL="0" indent="0">
              <a:lnSpc>
                <a:spcPct val="100000"/>
              </a:lnSpc>
              <a:buNone/>
              <a:defRPr sz="21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Tree>
    <p:extLst>
      <p:ext uri="{BB962C8B-B14F-4D97-AF65-F5344CB8AC3E}">
        <p14:creationId xmlns:p14="http://schemas.microsoft.com/office/powerpoint/2010/main" val="1394121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A4E28C8B-0E87-CB78-88EC-8BD3FDFB4C55}"/>
              </a:ext>
            </a:extLst>
          </p:cNvPr>
          <p:cNvSpPr>
            <a:spLocks noGrp="1"/>
          </p:cNvSpPr>
          <p:nvPr>
            <p:ph type="title" hasCustomPrompt="1"/>
          </p:nvPr>
        </p:nvSpPr>
        <p:spPr bwMode="auto">
          <a:xfrm>
            <a:off x="590027" y="977417"/>
            <a:ext cx="7021347" cy="1438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11" name="Content Placeholder 2">
            <a:extLst>
              <a:ext uri="{FF2B5EF4-FFF2-40B4-BE49-F238E27FC236}">
                <a16:creationId xmlns:a16="http://schemas.microsoft.com/office/drawing/2014/main" id="{7DE40519-6A24-BD03-08DF-EFFF246E5A32}"/>
              </a:ext>
            </a:extLst>
          </p:cNvPr>
          <p:cNvSpPr>
            <a:spLocks noGrp="1"/>
          </p:cNvSpPr>
          <p:nvPr>
            <p:ph idx="13" hasCustomPrompt="1"/>
          </p:nvPr>
        </p:nvSpPr>
        <p:spPr>
          <a:xfrm>
            <a:off x="590027" y="5301570"/>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2" name="Content Placeholder 2">
            <a:extLst>
              <a:ext uri="{FF2B5EF4-FFF2-40B4-BE49-F238E27FC236}">
                <a16:creationId xmlns:a16="http://schemas.microsoft.com/office/drawing/2014/main" id="{AD10DE9D-DB0C-2AC6-D9AE-AFF2F6B25D10}"/>
              </a:ext>
            </a:extLst>
          </p:cNvPr>
          <p:cNvSpPr>
            <a:spLocks noGrp="1"/>
          </p:cNvSpPr>
          <p:nvPr>
            <p:ph idx="14" hasCustomPrompt="1"/>
          </p:nvPr>
        </p:nvSpPr>
        <p:spPr>
          <a:xfrm>
            <a:off x="590027" y="5854778"/>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5" name="Graphic 4">
            <a:extLst>
              <a:ext uri="{FF2B5EF4-FFF2-40B4-BE49-F238E27FC236}">
                <a16:creationId xmlns:a16="http://schemas.microsoft.com/office/drawing/2014/main" id="{7AE8C4B9-1604-CE64-C73D-DDFDBA69CA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91445" y="549957"/>
            <a:ext cx="3176013" cy="698272"/>
          </a:xfrm>
          <a:prstGeom prst="rect">
            <a:avLst/>
          </a:prstGeom>
        </p:spPr>
      </p:pic>
      <p:sp>
        <p:nvSpPr>
          <p:cNvPr id="13" name="Content Placeholder 2">
            <a:extLst>
              <a:ext uri="{FF2B5EF4-FFF2-40B4-BE49-F238E27FC236}">
                <a16:creationId xmlns:a16="http://schemas.microsoft.com/office/drawing/2014/main" id="{BAE24E6A-BC66-3490-9760-B4B1A4FC1E7E}"/>
              </a:ext>
            </a:extLst>
          </p:cNvPr>
          <p:cNvSpPr>
            <a:spLocks noGrp="1"/>
          </p:cNvSpPr>
          <p:nvPr>
            <p:ph idx="11" hasCustomPrompt="1"/>
          </p:nvPr>
        </p:nvSpPr>
        <p:spPr>
          <a:xfrm>
            <a:off x="590027" y="4275961"/>
            <a:ext cx="6116493" cy="553208"/>
          </a:xfrm>
        </p:spPr>
        <p:txBody>
          <a:bodyPr anchor="ctr">
            <a:noAutofit/>
          </a:bodyPr>
          <a:lstStyle>
            <a:lvl1pPr marL="0" indent="0">
              <a:lnSpc>
                <a:spcPct val="100000"/>
              </a:lnSpc>
              <a:buNone/>
              <a:defRPr sz="32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4" name="Content Placeholder 2">
            <a:extLst>
              <a:ext uri="{FF2B5EF4-FFF2-40B4-BE49-F238E27FC236}">
                <a16:creationId xmlns:a16="http://schemas.microsoft.com/office/drawing/2014/main" id="{1311AE9E-3642-792A-9B90-7DA64A805892}"/>
              </a:ext>
            </a:extLst>
          </p:cNvPr>
          <p:cNvSpPr>
            <a:spLocks noGrp="1"/>
          </p:cNvSpPr>
          <p:nvPr>
            <p:ph idx="12" hasCustomPrompt="1"/>
          </p:nvPr>
        </p:nvSpPr>
        <p:spPr>
          <a:xfrm>
            <a:off x="590027" y="4797693"/>
            <a:ext cx="6116493" cy="454547"/>
          </a:xfrm>
        </p:spPr>
        <p:txBody>
          <a:bodyPr anchor="ctr">
            <a:noAutofit/>
          </a:bodyPr>
          <a:lstStyle>
            <a:lvl1pPr marL="0" indent="0">
              <a:lnSpc>
                <a:spcPct val="100000"/>
              </a:lnSpc>
              <a:buNone/>
              <a:defRPr sz="21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pic>
        <p:nvPicPr>
          <p:cNvPr id="5" name="Picture 4">
            <a:extLst>
              <a:ext uri="{FF2B5EF4-FFF2-40B4-BE49-F238E27FC236}">
                <a16:creationId xmlns:a16="http://schemas.microsoft.com/office/drawing/2014/main" id="{0746DE9E-C405-378C-6035-E28DF70192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7415644">
            <a:off x="6913863" y="2095958"/>
            <a:ext cx="7772400" cy="5858015"/>
          </a:xfrm>
          <a:prstGeom prst="rect">
            <a:avLst/>
          </a:prstGeom>
        </p:spPr>
      </p:pic>
    </p:spTree>
    <p:extLst>
      <p:ext uri="{BB962C8B-B14F-4D97-AF65-F5344CB8AC3E}">
        <p14:creationId xmlns:p14="http://schemas.microsoft.com/office/powerpoint/2010/main" val="3163211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Imag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5" name="Picture Placeholder 4">
            <a:extLst>
              <a:ext uri="{FF2B5EF4-FFF2-40B4-BE49-F238E27FC236}">
                <a16:creationId xmlns:a16="http://schemas.microsoft.com/office/drawing/2014/main" id="{9F6F8F16-4936-ABBF-084C-74F6E29C5144}"/>
              </a:ext>
            </a:extLst>
          </p:cNvPr>
          <p:cNvSpPr>
            <a:spLocks noGrp="1"/>
          </p:cNvSpPr>
          <p:nvPr>
            <p:ph type="pic" sz="quarter" idx="10"/>
          </p:nvPr>
        </p:nvSpPr>
        <p:spPr>
          <a:xfrm>
            <a:off x="7663542" y="0"/>
            <a:ext cx="4528457" cy="6858000"/>
          </a:xfrm>
        </p:spPr>
        <p:txBody>
          <a:bodyPr/>
          <a:lstStyle>
            <a:lvl1pPr marL="0" indent="0">
              <a:buNone/>
              <a:defRPr/>
            </a:lvl1pPr>
          </a:lstStyle>
          <a:p>
            <a:r>
              <a:rPr lang="en-US"/>
              <a:t>Click icon to add picture</a:t>
            </a:r>
            <a:endParaRPr lang="en-US" dirty="0"/>
          </a:p>
        </p:txBody>
      </p:sp>
      <p:sp>
        <p:nvSpPr>
          <p:cNvPr id="3" name="Title Placeholder 1">
            <a:extLst>
              <a:ext uri="{FF2B5EF4-FFF2-40B4-BE49-F238E27FC236}">
                <a16:creationId xmlns:a16="http://schemas.microsoft.com/office/drawing/2014/main" id="{D13F84E4-3206-6908-89EF-95DEA81CCC7B}"/>
              </a:ext>
            </a:extLst>
          </p:cNvPr>
          <p:cNvSpPr>
            <a:spLocks noGrp="1"/>
          </p:cNvSpPr>
          <p:nvPr>
            <p:ph type="title" hasCustomPrompt="1"/>
          </p:nvPr>
        </p:nvSpPr>
        <p:spPr bwMode="auto">
          <a:xfrm>
            <a:off x="590027" y="1489473"/>
            <a:ext cx="7021347" cy="1438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7" name="Content Placeholder 2">
            <a:extLst>
              <a:ext uri="{FF2B5EF4-FFF2-40B4-BE49-F238E27FC236}">
                <a16:creationId xmlns:a16="http://schemas.microsoft.com/office/drawing/2014/main" id="{2FC1C0B3-C133-DBDB-BA8D-608329198065}"/>
              </a:ext>
            </a:extLst>
          </p:cNvPr>
          <p:cNvSpPr>
            <a:spLocks noGrp="1"/>
          </p:cNvSpPr>
          <p:nvPr>
            <p:ph idx="13" hasCustomPrompt="1"/>
          </p:nvPr>
        </p:nvSpPr>
        <p:spPr>
          <a:xfrm>
            <a:off x="590027" y="5301570"/>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0" name="Content Placeholder 2">
            <a:extLst>
              <a:ext uri="{FF2B5EF4-FFF2-40B4-BE49-F238E27FC236}">
                <a16:creationId xmlns:a16="http://schemas.microsoft.com/office/drawing/2014/main" id="{5FC950E4-6806-3781-EDA7-14D92E20F12A}"/>
              </a:ext>
            </a:extLst>
          </p:cNvPr>
          <p:cNvSpPr>
            <a:spLocks noGrp="1"/>
          </p:cNvSpPr>
          <p:nvPr>
            <p:ph idx="14" hasCustomPrompt="1"/>
          </p:nvPr>
        </p:nvSpPr>
        <p:spPr>
          <a:xfrm>
            <a:off x="590027" y="5854778"/>
            <a:ext cx="6116493" cy="553208"/>
          </a:xfrm>
        </p:spPr>
        <p:txBody>
          <a:bodyPr anchor="ctr">
            <a:normAutofit/>
          </a:bodyPr>
          <a:lstStyle>
            <a:lvl1pPr marL="0" indent="0">
              <a:lnSpc>
                <a:spcPct val="100000"/>
              </a:lnSpc>
              <a:buNone/>
              <a:defRPr sz="24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1" name="Graphic 4">
            <a:extLst>
              <a:ext uri="{FF2B5EF4-FFF2-40B4-BE49-F238E27FC236}">
                <a16:creationId xmlns:a16="http://schemas.microsoft.com/office/drawing/2014/main" id="{DB6FEFC6-9CF4-AC13-176C-A0AE276B2C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026" y="549957"/>
            <a:ext cx="3176013" cy="698272"/>
          </a:xfrm>
          <a:prstGeom prst="rect">
            <a:avLst/>
          </a:prstGeom>
        </p:spPr>
      </p:pic>
      <p:sp>
        <p:nvSpPr>
          <p:cNvPr id="16" name="Content Placeholder 2">
            <a:extLst>
              <a:ext uri="{FF2B5EF4-FFF2-40B4-BE49-F238E27FC236}">
                <a16:creationId xmlns:a16="http://schemas.microsoft.com/office/drawing/2014/main" id="{4E1C3E0E-3DF5-41E4-F542-BAD01FA08259}"/>
              </a:ext>
            </a:extLst>
          </p:cNvPr>
          <p:cNvSpPr>
            <a:spLocks noGrp="1"/>
          </p:cNvSpPr>
          <p:nvPr>
            <p:ph idx="11" hasCustomPrompt="1"/>
          </p:nvPr>
        </p:nvSpPr>
        <p:spPr>
          <a:xfrm>
            <a:off x="590027" y="4275961"/>
            <a:ext cx="6116493" cy="553208"/>
          </a:xfrm>
        </p:spPr>
        <p:txBody>
          <a:bodyPr anchor="ctr">
            <a:noAutofit/>
          </a:bodyPr>
          <a:lstStyle>
            <a:lvl1pPr marL="0" indent="0">
              <a:lnSpc>
                <a:spcPct val="100000"/>
              </a:lnSpc>
              <a:buNone/>
              <a:defRPr sz="32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7" name="Content Placeholder 2">
            <a:extLst>
              <a:ext uri="{FF2B5EF4-FFF2-40B4-BE49-F238E27FC236}">
                <a16:creationId xmlns:a16="http://schemas.microsoft.com/office/drawing/2014/main" id="{E2EFD419-D1D2-661D-9C17-698B1C0A3D04}"/>
              </a:ext>
            </a:extLst>
          </p:cNvPr>
          <p:cNvSpPr>
            <a:spLocks noGrp="1"/>
          </p:cNvSpPr>
          <p:nvPr>
            <p:ph idx="12" hasCustomPrompt="1"/>
          </p:nvPr>
        </p:nvSpPr>
        <p:spPr>
          <a:xfrm>
            <a:off x="590027" y="4797693"/>
            <a:ext cx="6116493" cy="454547"/>
          </a:xfrm>
        </p:spPr>
        <p:txBody>
          <a:bodyPr anchor="ctr">
            <a:noAutofit/>
          </a:bodyPr>
          <a:lstStyle>
            <a:lvl1pPr marL="0" indent="0">
              <a:lnSpc>
                <a:spcPct val="100000"/>
              </a:lnSpc>
              <a:buNone/>
              <a:defRPr sz="21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18" name="Rectangle 17">
            <a:extLst>
              <a:ext uri="{FF2B5EF4-FFF2-40B4-BE49-F238E27FC236}">
                <a16:creationId xmlns:a16="http://schemas.microsoft.com/office/drawing/2014/main" id="{FAEF6944-B6ED-0C9B-3E0D-D4FC5CCB22CC}"/>
              </a:ext>
            </a:extLst>
          </p:cNvPr>
          <p:cNvSpPr/>
          <p:nvPr/>
        </p:nvSpPr>
        <p:spPr>
          <a:xfrm>
            <a:off x="7663542" y="0"/>
            <a:ext cx="4528457" cy="6858000"/>
          </a:xfrm>
          <a:prstGeom prst="rect">
            <a:avLst/>
          </a:prstGeom>
          <a:solidFill>
            <a:schemeClr val="accent3">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02124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peaker bio">
    <p:bg>
      <p:bgPr>
        <a:solidFill>
          <a:schemeClr val="tx1"/>
        </a:solidFill>
        <a:effectLst/>
      </p:bgPr>
    </p:bg>
    <p:spTree>
      <p:nvGrpSpPr>
        <p:cNvPr id="1" name=""/>
        <p:cNvGrpSpPr/>
        <p:nvPr/>
      </p:nvGrpSpPr>
      <p:grpSpPr>
        <a:xfrm>
          <a:off x="0" y="0"/>
          <a:ext cx="0" cy="0"/>
          <a:chOff x="0" y="0"/>
          <a:chExt cx="0" cy="0"/>
        </a:xfrm>
      </p:grpSpPr>
      <p:pic>
        <p:nvPicPr>
          <p:cNvPr id="22" name="Picture 21" descr="A colorful snake on a black background&#10;&#10;Description automatically generated">
            <a:extLst>
              <a:ext uri="{FF2B5EF4-FFF2-40B4-BE49-F238E27FC236}">
                <a16:creationId xmlns:a16="http://schemas.microsoft.com/office/drawing/2014/main" id="{D7CF0CA6-5889-F10C-C17B-8CE03EF24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20201">
            <a:off x="5887550" y="-4125552"/>
            <a:ext cx="7847141" cy="6864415"/>
          </a:xfrm>
          <a:prstGeom prst="rect">
            <a:avLst/>
          </a:prstGeom>
        </p:spPr>
      </p:pic>
      <p:sp>
        <p:nvSpPr>
          <p:cNvPr id="2" name="Rectangle 1">
            <a:extLst>
              <a:ext uri="{FF2B5EF4-FFF2-40B4-BE49-F238E27FC236}">
                <a16:creationId xmlns:a16="http://schemas.microsoft.com/office/drawing/2014/main" id="{BBB12E87-3B96-7F05-48CB-19DAB2A3F9A6}"/>
              </a:ext>
            </a:extLst>
          </p:cNvPr>
          <p:cNvSpPr/>
          <p:nvPr/>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3" name="Title 1">
            <a:extLst>
              <a:ext uri="{FF2B5EF4-FFF2-40B4-BE49-F238E27FC236}">
                <a16:creationId xmlns:a16="http://schemas.microsoft.com/office/drawing/2014/main" id="{A21ABE85-BED3-368D-C493-1F177F928C4B}"/>
              </a:ext>
            </a:extLst>
          </p:cNvPr>
          <p:cNvSpPr>
            <a:spLocks noGrp="1"/>
          </p:cNvSpPr>
          <p:nvPr>
            <p:ph type="title" hasCustomPrompt="1"/>
          </p:nvPr>
        </p:nvSpPr>
        <p:spPr>
          <a:xfrm>
            <a:off x="590027" y="561942"/>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5400" b="1" i="0">
                <a:gradFill flip="none" rotWithShape="1">
                  <a:gsLst>
                    <a:gs pos="0">
                      <a:schemeClr val="accent4"/>
                    </a:gs>
                    <a:gs pos="100000">
                      <a:schemeClr val="accent1"/>
                    </a:gs>
                  </a:gsLst>
                  <a:lin ang="0" scaled="1"/>
                  <a:tileRect/>
                </a:gradFill>
                <a:latin typeface="Kanit SemiBold" pitchFamily="2" charset="-34"/>
                <a:cs typeface="Kanit SemiBold" pitchFamily="2" charset="-34"/>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dirty="0"/>
              <a:t>First Name</a:t>
            </a:r>
            <a:endParaRPr lang="en-US" dirty="0"/>
          </a:p>
        </p:txBody>
      </p:sp>
      <p:sp>
        <p:nvSpPr>
          <p:cNvPr id="4" name="Content Placeholder 2">
            <a:extLst>
              <a:ext uri="{FF2B5EF4-FFF2-40B4-BE49-F238E27FC236}">
                <a16:creationId xmlns:a16="http://schemas.microsoft.com/office/drawing/2014/main" id="{114E7824-6F70-8C5B-A61A-F9DC2BF81FB1}"/>
              </a:ext>
            </a:extLst>
          </p:cNvPr>
          <p:cNvSpPr>
            <a:spLocks noGrp="1"/>
          </p:cNvSpPr>
          <p:nvPr>
            <p:ph idx="1" hasCustomPrompt="1"/>
          </p:nvPr>
        </p:nvSpPr>
        <p:spPr>
          <a:xfrm>
            <a:off x="590028" y="2700596"/>
            <a:ext cx="6035252" cy="647786"/>
          </a:xfrm>
        </p:spPr>
        <p:txBody>
          <a:bodyPr anchor="t">
            <a:noAutofit/>
          </a:bodyPr>
          <a:lstStyle>
            <a:lvl1pPr marL="0" indent="0">
              <a:lnSpc>
                <a:spcPct val="100000"/>
              </a:lnSpc>
              <a:buNone/>
              <a:defRPr sz="32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5" name="Picture Placeholder 2">
            <a:extLst>
              <a:ext uri="{FF2B5EF4-FFF2-40B4-BE49-F238E27FC236}">
                <a16:creationId xmlns:a16="http://schemas.microsoft.com/office/drawing/2014/main" id="{B8A75621-9208-9D37-A8F9-BF25A9894625}"/>
              </a:ext>
            </a:extLst>
          </p:cNvPr>
          <p:cNvSpPr>
            <a:spLocks noGrp="1"/>
          </p:cNvSpPr>
          <p:nvPr>
            <p:ph type="pic" sz="quarter" idx="15"/>
          </p:nvPr>
        </p:nvSpPr>
        <p:spPr>
          <a:xfrm>
            <a:off x="9504219" y="561942"/>
            <a:ext cx="2263240" cy="2263240"/>
          </a:xfrm>
          <a:prstGeom prst="ellipse">
            <a:avLst/>
          </a:prstGeom>
          <a:solidFill>
            <a:schemeClr val="tx1"/>
          </a:solidFill>
        </p:spPr>
        <p:txBody>
          <a:bodyPr/>
          <a:lstStyle>
            <a:lvl1pPr>
              <a:defRPr>
                <a:solidFill>
                  <a:schemeClr val="bg1"/>
                </a:solidFill>
              </a:defRPr>
            </a:lvl1pPr>
          </a:lstStyle>
          <a:p>
            <a:r>
              <a:rPr lang="en-US"/>
              <a:t>Click icon to add picture</a:t>
            </a:r>
            <a:endParaRPr lang="en-US" dirty="0"/>
          </a:p>
        </p:txBody>
      </p:sp>
      <p:sp>
        <p:nvSpPr>
          <p:cNvPr id="6" name="Content Placeholder 2">
            <a:extLst>
              <a:ext uri="{FF2B5EF4-FFF2-40B4-BE49-F238E27FC236}">
                <a16:creationId xmlns:a16="http://schemas.microsoft.com/office/drawing/2014/main" id="{F2DAFEE0-0008-D8FD-4612-B7A0A5F16012}"/>
              </a:ext>
            </a:extLst>
          </p:cNvPr>
          <p:cNvSpPr>
            <a:spLocks noGrp="1"/>
          </p:cNvSpPr>
          <p:nvPr>
            <p:ph idx="12" hasCustomPrompt="1"/>
          </p:nvPr>
        </p:nvSpPr>
        <p:spPr>
          <a:xfrm>
            <a:off x="1365882" y="4935742"/>
            <a:ext cx="5336557" cy="553208"/>
          </a:xfrm>
        </p:spPr>
        <p:txBody>
          <a:bodyPr anchor="ctr">
            <a:normAutofit/>
          </a:bodyPr>
          <a:lstStyle>
            <a:lvl1pPr marL="0" indent="0">
              <a:lnSpc>
                <a:spcPct val="100000"/>
              </a:lnSpc>
              <a:buNone/>
              <a:defRPr sz="24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7" name="Content Placeholder 2">
            <a:extLst>
              <a:ext uri="{FF2B5EF4-FFF2-40B4-BE49-F238E27FC236}">
                <a16:creationId xmlns:a16="http://schemas.microsoft.com/office/drawing/2014/main" id="{6ACFA094-324A-C81E-60C7-CFA7C3D1D9EC}"/>
              </a:ext>
            </a:extLst>
          </p:cNvPr>
          <p:cNvSpPr>
            <a:spLocks noGrp="1"/>
          </p:cNvSpPr>
          <p:nvPr>
            <p:ph idx="13" hasCustomPrompt="1"/>
          </p:nvPr>
        </p:nvSpPr>
        <p:spPr>
          <a:xfrm>
            <a:off x="1365882" y="5456720"/>
            <a:ext cx="5336557" cy="553208"/>
          </a:xfrm>
        </p:spPr>
        <p:txBody>
          <a:bodyPr anchor="ctr">
            <a:normAutofit/>
          </a:bodyPr>
          <a:lstStyle>
            <a:lvl1pPr marL="0" indent="0">
              <a:lnSpc>
                <a:spcPct val="100000"/>
              </a:lnSpc>
              <a:buNone/>
              <a:defRPr sz="24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8" name="Content Placeholder 2">
            <a:extLst>
              <a:ext uri="{FF2B5EF4-FFF2-40B4-BE49-F238E27FC236}">
                <a16:creationId xmlns:a16="http://schemas.microsoft.com/office/drawing/2014/main" id="{3BC06D84-B444-738F-4FAA-0E703DAF5A2A}"/>
              </a:ext>
            </a:extLst>
          </p:cNvPr>
          <p:cNvSpPr>
            <a:spLocks noGrp="1"/>
          </p:cNvSpPr>
          <p:nvPr>
            <p:ph idx="14" hasCustomPrompt="1"/>
          </p:nvPr>
        </p:nvSpPr>
        <p:spPr>
          <a:xfrm>
            <a:off x="1365882" y="5977698"/>
            <a:ext cx="5336557" cy="553208"/>
          </a:xfrm>
        </p:spPr>
        <p:txBody>
          <a:bodyPr anchor="ctr">
            <a:normAutofit/>
          </a:bodyPr>
          <a:lstStyle>
            <a:lvl1pPr marL="0" indent="0">
              <a:lnSpc>
                <a:spcPct val="100000"/>
              </a:lnSpc>
              <a:buNone/>
              <a:defRPr sz="24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9" name="Content Placeholder 2">
            <a:extLst>
              <a:ext uri="{FF2B5EF4-FFF2-40B4-BE49-F238E27FC236}">
                <a16:creationId xmlns:a16="http://schemas.microsoft.com/office/drawing/2014/main" id="{84326385-D0EB-7C5D-38B8-8111D86FDDC9}"/>
              </a:ext>
            </a:extLst>
          </p:cNvPr>
          <p:cNvSpPr>
            <a:spLocks noGrp="1"/>
          </p:cNvSpPr>
          <p:nvPr>
            <p:ph idx="17" hasCustomPrompt="1"/>
          </p:nvPr>
        </p:nvSpPr>
        <p:spPr>
          <a:xfrm>
            <a:off x="590028" y="3228730"/>
            <a:ext cx="6035252" cy="647786"/>
          </a:xfrm>
        </p:spPr>
        <p:txBody>
          <a:bodyPr anchor="t">
            <a:normAutofit/>
          </a:bodyPr>
          <a:lstStyle>
            <a:lvl1pPr marL="0" indent="0">
              <a:lnSpc>
                <a:spcPct val="100000"/>
              </a:lnSpc>
              <a:buNone/>
              <a:defRPr sz="32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11" name="Content Placeholder 2">
            <a:extLst>
              <a:ext uri="{FF2B5EF4-FFF2-40B4-BE49-F238E27FC236}">
                <a16:creationId xmlns:a16="http://schemas.microsoft.com/office/drawing/2014/main" id="{DB33ADF5-EA43-CE2E-A6B7-78D67C2A1FEC}"/>
              </a:ext>
            </a:extLst>
          </p:cNvPr>
          <p:cNvSpPr>
            <a:spLocks noGrp="1"/>
          </p:cNvSpPr>
          <p:nvPr>
            <p:ph idx="19" hasCustomPrompt="1"/>
          </p:nvPr>
        </p:nvSpPr>
        <p:spPr>
          <a:xfrm>
            <a:off x="590027" y="1898305"/>
            <a:ext cx="6035251" cy="404813"/>
          </a:xfrm>
        </p:spPr>
        <p:txBody>
          <a:bodyPr anchor="t">
            <a:noAutofit/>
          </a:bodyPr>
          <a:lstStyle>
            <a:lvl1pPr marL="0" indent="0">
              <a:lnSpc>
                <a:spcPct val="100000"/>
              </a:lnSpc>
              <a:buNone/>
              <a:defRPr sz="24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12" name="Text Placeholder 41">
            <a:extLst>
              <a:ext uri="{FF2B5EF4-FFF2-40B4-BE49-F238E27FC236}">
                <a16:creationId xmlns:a16="http://schemas.microsoft.com/office/drawing/2014/main" id="{12FF48EA-B45A-6121-7CD9-11E4B4A14F9B}"/>
              </a:ext>
            </a:extLst>
          </p:cNvPr>
          <p:cNvSpPr>
            <a:spLocks noGrp="1"/>
          </p:cNvSpPr>
          <p:nvPr>
            <p:ph type="body" sz="quarter" idx="20" hasCustomPrompt="1"/>
          </p:nvPr>
        </p:nvSpPr>
        <p:spPr>
          <a:xfrm>
            <a:off x="590027" y="1278692"/>
            <a:ext cx="6137624" cy="711882"/>
          </a:xfrm>
        </p:spPr>
        <p:txBody>
          <a:bodyPr anchor="t">
            <a:noAutofit/>
          </a:bodyPr>
          <a:lstStyle>
            <a:lvl1pPr marL="0" indent="0">
              <a:lnSpc>
                <a:spcPct val="90000"/>
              </a:lnSpc>
              <a:buNone/>
              <a:defRPr sz="4000" b="1" i="0">
                <a:solidFill>
                  <a:schemeClr val="bg1"/>
                </a:solidFill>
                <a:latin typeface="Kanit SemiBold" pitchFamily="2" charset="-34"/>
                <a:cs typeface="Kanit SemiBold" pitchFamily="2" charset="-34"/>
              </a:defRPr>
            </a:lvl1pPr>
          </a:lstStyle>
          <a:p>
            <a:pPr lvl="0"/>
            <a:r>
              <a:rPr lang="en-US" dirty="0"/>
              <a:t>Second Name</a:t>
            </a:r>
          </a:p>
        </p:txBody>
      </p:sp>
      <p:sp>
        <p:nvSpPr>
          <p:cNvPr id="24" name="Content Placeholder 2">
            <a:extLst>
              <a:ext uri="{FF2B5EF4-FFF2-40B4-BE49-F238E27FC236}">
                <a16:creationId xmlns:a16="http://schemas.microsoft.com/office/drawing/2014/main" id="{229DD15D-35AB-AFCF-346B-A65619BB46F8}"/>
              </a:ext>
            </a:extLst>
          </p:cNvPr>
          <p:cNvSpPr>
            <a:spLocks noGrp="1"/>
          </p:cNvSpPr>
          <p:nvPr>
            <p:ph idx="18" hasCustomPrompt="1"/>
          </p:nvPr>
        </p:nvSpPr>
        <p:spPr>
          <a:xfrm>
            <a:off x="6727650" y="3228730"/>
            <a:ext cx="5039808" cy="3286127"/>
          </a:xfrm>
        </p:spPr>
        <p:txBody>
          <a:bodyPr anchor="t">
            <a:normAutofit/>
          </a:bodyPr>
          <a:lstStyle>
            <a:lvl1pPr marL="342900" indent="-342900">
              <a:lnSpc>
                <a:spcPct val="114000"/>
              </a:lnSpc>
              <a:buClr>
                <a:schemeClr val="bg1"/>
              </a:buClr>
              <a:buFont typeface="Arial" panose="020B0604020202020204" pitchFamily="34" charset="0"/>
              <a:buChar char="•"/>
              <a:defRPr sz="21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Tree>
    <p:extLst>
      <p:ext uri="{BB962C8B-B14F-4D97-AF65-F5344CB8AC3E}">
        <p14:creationId xmlns:p14="http://schemas.microsoft.com/office/powerpoint/2010/main" val="55059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410D1F9D-5A73-9D15-7589-10B3BBA43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94808" y="6316937"/>
            <a:ext cx="1989820" cy="437478"/>
          </a:xfrm>
          <a:prstGeom prst="rect">
            <a:avLst/>
          </a:prstGeom>
        </p:spPr>
      </p:pic>
      <p:sp>
        <p:nvSpPr>
          <p:cNvPr id="4" name="TextBox 3">
            <a:extLst>
              <a:ext uri="{FF2B5EF4-FFF2-40B4-BE49-F238E27FC236}">
                <a16:creationId xmlns:a16="http://schemas.microsoft.com/office/drawing/2014/main" id="{500FFF26-3869-5DF5-C401-863ED39EF407}"/>
              </a:ext>
            </a:extLst>
          </p:cNvPr>
          <p:cNvSpPr txBox="1"/>
          <p:nvPr/>
        </p:nvSpPr>
        <p:spPr>
          <a:xfrm>
            <a:off x="145392" y="6403345"/>
            <a:ext cx="1412566" cy="261610"/>
          </a:xfrm>
          <a:prstGeom prst="rect">
            <a:avLst/>
          </a:prstGeom>
          <a:noFill/>
        </p:spPr>
        <p:txBody>
          <a:bodyPr wrap="none" rtlCol="0">
            <a:spAutoFit/>
          </a:bodyPr>
          <a:lstStyle/>
          <a:p>
            <a:pPr algn="l"/>
            <a:r>
              <a:rPr lang="en-GB" sz="1100" b="0" i="0" dirty="0">
                <a:solidFill>
                  <a:schemeClr val="bg1"/>
                </a:solidFill>
                <a:latin typeface="IBM Plex Sans" panose="020B0503050203000203" pitchFamily="34" charset="77"/>
              </a:rPr>
              <a:t>#</a:t>
            </a:r>
            <a:r>
              <a:rPr lang="en-GB" sz="1100" b="0" i="0" dirty="0" err="1">
                <a:solidFill>
                  <a:schemeClr val="bg1"/>
                </a:solidFill>
                <a:latin typeface="IBM Plex Sans" panose="020B0503050203000203" pitchFamily="34" charset="77"/>
              </a:rPr>
              <a:t>PASSDataSummit</a:t>
            </a:r>
            <a:endParaRPr lang="en-US" sz="1100" b="0" i="0" dirty="0">
              <a:solidFill>
                <a:schemeClr val="bg1"/>
              </a:solidFill>
              <a:latin typeface="IBM Plex Sans" panose="020B0503050203000203" pitchFamily="34" charset="77"/>
              <a:ea typeface="Roboto" panose="02000000000000000000" pitchFamily="2" charset="0"/>
            </a:endParaRPr>
          </a:p>
        </p:txBody>
      </p:sp>
      <p:sp>
        <p:nvSpPr>
          <p:cNvPr id="11" name="TextBox 10">
            <a:extLst>
              <a:ext uri="{FF2B5EF4-FFF2-40B4-BE49-F238E27FC236}">
                <a16:creationId xmlns:a16="http://schemas.microsoft.com/office/drawing/2014/main" id="{09051E15-380E-6B81-DB91-CD3641B1C5CC}"/>
              </a:ext>
            </a:extLst>
          </p:cNvPr>
          <p:cNvSpPr txBox="1"/>
          <p:nvPr/>
        </p:nvSpPr>
        <p:spPr>
          <a:xfrm>
            <a:off x="590027" y="4029040"/>
            <a:ext cx="9583057" cy="646331"/>
          </a:xfrm>
          <a:prstGeom prst="rect">
            <a:avLst/>
          </a:prstGeom>
          <a:noFill/>
        </p:spPr>
        <p:txBody>
          <a:bodyPr wrap="square" rtlCol="0">
            <a:spAutoFit/>
          </a:bodyPr>
          <a:lstStyle/>
          <a:p>
            <a:pPr algn="l"/>
            <a:r>
              <a:rPr lang="en-GB" sz="3600" b="1" i="0" dirty="0">
                <a:gradFill>
                  <a:gsLst>
                    <a:gs pos="0">
                      <a:schemeClr val="accent4"/>
                    </a:gs>
                    <a:gs pos="100000">
                      <a:schemeClr val="accent1"/>
                    </a:gs>
                  </a:gsLst>
                  <a:lin ang="0" scaled="1"/>
                </a:gradFill>
                <a:latin typeface="Kanit SemiBold" pitchFamily="2" charset="-34"/>
                <a:cs typeface="Kanit SemiBold" pitchFamily="2" charset="-34"/>
              </a:rPr>
              <a:t>Evaluate this session at:</a:t>
            </a:r>
            <a:endParaRPr lang="en-US" sz="3600" b="1" i="0" dirty="0">
              <a:gradFill>
                <a:gsLst>
                  <a:gs pos="0">
                    <a:schemeClr val="accent4"/>
                  </a:gs>
                  <a:gs pos="100000">
                    <a:schemeClr val="accent1"/>
                  </a:gs>
                </a:gsLst>
                <a:lin ang="0" scaled="1"/>
              </a:gradFill>
              <a:latin typeface="Kanit SemiBold" pitchFamily="2" charset="-34"/>
              <a:ea typeface="Roboto" panose="02000000000000000000" pitchFamily="2" charset="0"/>
              <a:cs typeface="Kanit SemiBold" pitchFamily="2" charset="-34"/>
            </a:endParaRPr>
          </a:p>
        </p:txBody>
      </p:sp>
      <p:sp>
        <p:nvSpPr>
          <p:cNvPr id="14" name="TextBox 13">
            <a:extLst>
              <a:ext uri="{FF2B5EF4-FFF2-40B4-BE49-F238E27FC236}">
                <a16:creationId xmlns:a16="http://schemas.microsoft.com/office/drawing/2014/main" id="{8259D2B6-4170-1C77-DD23-2F931F131B3E}"/>
              </a:ext>
            </a:extLst>
          </p:cNvPr>
          <p:cNvSpPr txBox="1"/>
          <p:nvPr/>
        </p:nvSpPr>
        <p:spPr>
          <a:xfrm>
            <a:off x="590028" y="4689441"/>
            <a:ext cx="9702548" cy="584775"/>
          </a:xfrm>
          <a:prstGeom prst="rect">
            <a:avLst/>
          </a:prstGeom>
          <a:noFill/>
        </p:spPr>
        <p:txBody>
          <a:bodyPr wrap="square" rtlCol="0">
            <a:spAutoFit/>
          </a:bodyPr>
          <a:lstStyle/>
          <a:p>
            <a:r>
              <a:rPr lang="en-GB" sz="3200" b="0" i="0" dirty="0" err="1">
                <a:solidFill>
                  <a:schemeClr val="bg1"/>
                </a:solidFill>
                <a:latin typeface="Kanit Light" pitchFamily="2" charset="-34"/>
                <a:cs typeface="Kanit Light" pitchFamily="2" charset="-34"/>
              </a:rPr>
              <a:t>www.PASSDataCommunitySummit.com</a:t>
            </a:r>
            <a:r>
              <a:rPr lang="en-GB" sz="3200" b="0" i="0" dirty="0">
                <a:solidFill>
                  <a:schemeClr val="bg1"/>
                </a:solidFill>
                <a:latin typeface="Kanit Light" pitchFamily="2" charset="-34"/>
                <a:cs typeface="Kanit Light" pitchFamily="2" charset="-34"/>
              </a:rPr>
              <a:t>/evaluation</a:t>
            </a:r>
            <a:endParaRPr lang="en-US" sz="3200" b="0" i="0" dirty="0">
              <a:solidFill>
                <a:schemeClr val="bg1"/>
              </a:solidFill>
              <a:latin typeface="Kanit Light" pitchFamily="2" charset="-34"/>
              <a:cs typeface="Kanit Light" pitchFamily="2" charset="-34"/>
            </a:endParaRPr>
          </a:p>
        </p:txBody>
      </p:sp>
      <p:sp>
        <p:nvSpPr>
          <p:cNvPr id="18" name="Title Placeholder 1">
            <a:extLst>
              <a:ext uri="{FF2B5EF4-FFF2-40B4-BE49-F238E27FC236}">
                <a16:creationId xmlns:a16="http://schemas.microsoft.com/office/drawing/2014/main" id="{DC7EF636-A03A-F033-ACB9-D79BE9995608}"/>
              </a:ext>
            </a:extLst>
          </p:cNvPr>
          <p:cNvSpPr txBox="1">
            <a:spLocks/>
          </p:cNvSpPr>
          <p:nvPr/>
        </p:nvSpPr>
        <p:spPr bwMode="auto">
          <a:xfrm>
            <a:off x="590027" y="977417"/>
            <a:ext cx="8045973" cy="2087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90000"/>
              </a:lnSpc>
              <a:spcBef>
                <a:spcPct val="0"/>
              </a:spcBef>
              <a:spcAft>
                <a:spcPct val="0"/>
              </a:spcAft>
              <a:defRPr sz="4800" b="0" i="0" kern="1200">
                <a:gradFill>
                  <a:gsLst>
                    <a:gs pos="0">
                      <a:schemeClr val="accent4"/>
                    </a:gs>
                    <a:gs pos="100000">
                      <a:schemeClr val="accent1"/>
                    </a:gs>
                  </a:gsLst>
                  <a:lin ang="0" scaled="1"/>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7200" dirty="0">
                <a:solidFill>
                  <a:schemeClr val="bg1"/>
                </a:solidFill>
              </a:rPr>
              <a:t>Your feedback is important to us</a:t>
            </a:r>
            <a:endParaRPr lang="en-US" altLang="en-US" sz="7200" dirty="0">
              <a:solidFill>
                <a:schemeClr val="bg1"/>
              </a:solidFill>
            </a:endParaRPr>
          </a:p>
        </p:txBody>
      </p:sp>
      <p:sp>
        <p:nvSpPr>
          <p:cNvPr id="10" name="Picture Placeholder 9">
            <a:extLst>
              <a:ext uri="{FF2B5EF4-FFF2-40B4-BE49-F238E27FC236}">
                <a16:creationId xmlns:a16="http://schemas.microsoft.com/office/drawing/2014/main" id="{A2C66CBD-9CBB-6922-AB78-19B253BF9DA2}"/>
              </a:ext>
            </a:extLst>
          </p:cNvPr>
          <p:cNvSpPr>
            <a:spLocks noGrp="1"/>
          </p:cNvSpPr>
          <p:nvPr>
            <p:ph type="pic" sz="quarter" idx="10"/>
          </p:nvPr>
        </p:nvSpPr>
        <p:spPr>
          <a:xfrm>
            <a:off x="8800212" y="1010403"/>
            <a:ext cx="2418596" cy="2418597"/>
          </a:xfrm>
          <a:prstGeom prst="round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1767353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410D1F9D-5A73-9D15-7589-10B3BBA43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94808" y="6316937"/>
            <a:ext cx="1989820" cy="437478"/>
          </a:xfrm>
          <a:prstGeom prst="rect">
            <a:avLst/>
          </a:prstGeom>
        </p:spPr>
      </p:pic>
      <p:sp>
        <p:nvSpPr>
          <p:cNvPr id="4" name="TextBox 3">
            <a:extLst>
              <a:ext uri="{FF2B5EF4-FFF2-40B4-BE49-F238E27FC236}">
                <a16:creationId xmlns:a16="http://schemas.microsoft.com/office/drawing/2014/main" id="{500FFF26-3869-5DF5-C401-863ED39EF407}"/>
              </a:ext>
            </a:extLst>
          </p:cNvPr>
          <p:cNvSpPr txBox="1"/>
          <p:nvPr/>
        </p:nvSpPr>
        <p:spPr>
          <a:xfrm>
            <a:off x="145392" y="6403345"/>
            <a:ext cx="1412566" cy="261610"/>
          </a:xfrm>
          <a:prstGeom prst="rect">
            <a:avLst/>
          </a:prstGeom>
          <a:noFill/>
        </p:spPr>
        <p:txBody>
          <a:bodyPr wrap="none" rtlCol="0">
            <a:spAutoFit/>
          </a:bodyPr>
          <a:lstStyle/>
          <a:p>
            <a:pPr algn="l"/>
            <a:r>
              <a:rPr lang="en-GB" sz="1100" b="0" i="0" dirty="0">
                <a:solidFill>
                  <a:schemeClr val="bg1"/>
                </a:solidFill>
                <a:latin typeface="IBM Plex Sans" panose="020B0503050203000203" pitchFamily="34" charset="77"/>
              </a:rPr>
              <a:t>#</a:t>
            </a:r>
            <a:r>
              <a:rPr lang="en-GB" sz="1100" b="0" i="0" dirty="0" err="1">
                <a:solidFill>
                  <a:schemeClr val="bg1"/>
                </a:solidFill>
                <a:latin typeface="IBM Plex Sans" panose="020B0503050203000203" pitchFamily="34" charset="77"/>
              </a:rPr>
              <a:t>PASSDataSummit</a:t>
            </a:r>
            <a:endParaRPr lang="en-US" sz="1100" b="0" i="0" dirty="0">
              <a:solidFill>
                <a:schemeClr val="bg1"/>
              </a:solidFill>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60B4D015-BABE-D298-C8BF-84637098E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0069754" flipH="1">
            <a:off x="8792091" y="-1969991"/>
            <a:ext cx="9210779" cy="8057281"/>
          </a:xfrm>
          <a:prstGeom prst="rect">
            <a:avLst/>
          </a:prstGeom>
        </p:spPr>
      </p:pic>
      <p:sp>
        <p:nvSpPr>
          <p:cNvPr id="18" name="Title Placeholder 1">
            <a:extLst>
              <a:ext uri="{FF2B5EF4-FFF2-40B4-BE49-F238E27FC236}">
                <a16:creationId xmlns:a16="http://schemas.microsoft.com/office/drawing/2014/main" id="{DC7EF636-A03A-F033-ACB9-D79BE9995608}"/>
              </a:ext>
            </a:extLst>
          </p:cNvPr>
          <p:cNvSpPr txBox="1">
            <a:spLocks/>
          </p:cNvSpPr>
          <p:nvPr/>
        </p:nvSpPr>
        <p:spPr bwMode="auto">
          <a:xfrm>
            <a:off x="590027" y="977417"/>
            <a:ext cx="8045973" cy="122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90000"/>
              </a:lnSpc>
              <a:spcBef>
                <a:spcPct val="0"/>
              </a:spcBef>
              <a:spcAft>
                <a:spcPct val="0"/>
              </a:spcAft>
              <a:defRPr sz="4800" b="0" i="0" kern="1200">
                <a:gradFill>
                  <a:gsLst>
                    <a:gs pos="0">
                      <a:schemeClr val="accent4"/>
                    </a:gs>
                    <a:gs pos="100000">
                      <a:schemeClr val="accent1"/>
                    </a:gs>
                  </a:gsLst>
                  <a:lin ang="0" scaled="1"/>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7200" dirty="0">
                <a:solidFill>
                  <a:schemeClr val="bg1"/>
                </a:solidFill>
              </a:rPr>
              <a:t>Thank you</a:t>
            </a:r>
            <a:endParaRPr lang="en-US" altLang="en-US" sz="7200" dirty="0">
              <a:solidFill>
                <a:schemeClr val="bg1"/>
              </a:solidFill>
            </a:endParaRPr>
          </a:p>
        </p:txBody>
      </p:sp>
      <p:sp>
        <p:nvSpPr>
          <p:cNvPr id="22" name="Text Placeholder 21">
            <a:extLst>
              <a:ext uri="{FF2B5EF4-FFF2-40B4-BE49-F238E27FC236}">
                <a16:creationId xmlns:a16="http://schemas.microsoft.com/office/drawing/2014/main" id="{E3B94122-21B6-9D9D-5675-E333C78DB5C3}"/>
              </a:ext>
            </a:extLst>
          </p:cNvPr>
          <p:cNvSpPr>
            <a:spLocks noGrp="1"/>
          </p:cNvSpPr>
          <p:nvPr>
            <p:ph type="body" sz="quarter" idx="15" hasCustomPrompt="1"/>
          </p:nvPr>
        </p:nvSpPr>
        <p:spPr>
          <a:xfrm>
            <a:off x="590026" y="2024963"/>
            <a:ext cx="8268223" cy="1452563"/>
          </a:xfrm>
        </p:spPr>
        <p:txBody>
          <a:bodyPr/>
          <a:lstStyle>
            <a:lvl1pPr marL="0" indent="0">
              <a:lnSpc>
                <a:spcPct val="100000"/>
              </a:lnSpc>
              <a:buNone/>
              <a:defRPr>
                <a:solidFill>
                  <a:schemeClr val="bg1"/>
                </a:solidFill>
              </a:defRPr>
            </a:lvl1pPr>
            <a:lvl4pPr>
              <a:lnSpc>
                <a:spcPct val="100000"/>
              </a:lnSpc>
              <a:defRPr/>
            </a:lvl4pPr>
            <a:lvl5pPr>
              <a:lnSpc>
                <a:spcPct val="100000"/>
              </a:lnSpc>
              <a:defRPr/>
            </a:lvl5pPr>
          </a:lstStyle>
          <a:p>
            <a:pPr lvl="0"/>
            <a:r>
              <a:rPr lang="en-GB" dirty="0"/>
              <a:t>Add text here</a:t>
            </a:r>
          </a:p>
          <a:p>
            <a:pPr lvl="3"/>
            <a:r>
              <a:rPr lang="en-GB" dirty="0"/>
              <a:t>Fourth level</a:t>
            </a:r>
          </a:p>
          <a:p>
            <a:pPr lvl="4"/>
            <a:r>
              <a:rPr lang="en-GB" dirty="0"/>
              <a:t>Fifth level</a:t>
            </a:r>
            <a:endParaRPr lang="en-US" dirty="0"/>
          </a:p>
        </p:txBody>
      </p:sp>
      <p:sp>
        <p:nvSpPr>
          <p:cNvPr id="23" name="Title 1">
            <a:extLst>
              <a:ext uri="{FF2B5EF4-FFF2-40B4-BE49-F238E27FC236}">
                <a16:creationId xmlns:a16="http://schemas.microsoft.com/office/drawing/2014/main" id="{97952CFF-69E4-5FA7-CF81-6B2B9EC35F67}"/>
              </a:ext>
            </a:extLst>
          </p:cNvPr>
          <p:cNvSpPr>
            <a:spLocks noGrp="1"/>
          </p:cNvSpPr>
          <p:nvPr>
            <p:ph type="title" hasCustomPrompt="1"/>
          </p:nvPr>
        </p:nvSpPr>
        <p:spPr>
          <a:xfrm>
            <a:off x="590026" y="3766912"/>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3600" b="1" i="0">
                <a:gradFill flip="none" rotWithShape="1">
                  <a:gsLst>
                    <a:gs pos="0">
                      <a:schemeClr val="accent4"/>
                    </a:gs>
                    <a:gs pos="100000">
                      <a:schemeClr val="accent1"/>
                    </a:gs>
                  </a:gsLst>
                  <a:lin ang="0" scaled="1"/>
                  <a:tileRect/>
                </a:gradFill>
                <a:latin typeface="Kanit SemiBold" pitchFamily="2" charset="-34"/>
                <a:cs typeface="Kanit SemiBold" pitchFamily="2" charset="-34"/>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dirty="0"/>
              <a:t>First Name</a:t>
            </a:r>
            <a:endParaRPr lang="en-US" dirty="0"/>
          </a:p>
        </p:txBody>
      </p:sp>
      <p:sp>
        <p:nvSpPr>
          <p:cNvPr id="24" name="Content Placeholder 2">
            <a:extLst>
              <a:ext uri="{FF2B5EF4-FFF2-40B4-BE49-F238E27FC236}">
                <a16:creationId xmlns:a16="http://schemas.microsoft.com/office/drawing/2014/main" id="{138191D8-000B-72FF-35FE-1A90E6259E1B}"/>
              </a:ext>
            </a:extLst>
          </p:cNvPr>
          <p:cNvSpPr>
            <a:spLocks noGrp="1"/>
          </p:cNvSpPr>
          <p:nvPr>
            <p:ph idx="16" hasCustomPrompt="1"/>
          </p:nvPr>
        </p:nvSpPr>
        <p:spPr>
          <a:xfrm>
            <a:off x="1365882" y="4433964"/>
            <a:ext cx="5336557" cy="553208"/>
          </a:xfrm>
        </p:spPr>
        <p:txBody>
          <a:bodyPr anchor="ctr">
            <a:normAutofit/>
          </a:bodyPr>
          <a:lstStyle>
            <a:lvl1pPr marL="0" indent="0">
              <a:lnSpc>
                <a:spcPct val="100000"/>
              </a:lnSpc>
              <a:buNone/>
              <a:defRPr sz="24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5" name="Content Placeholder 2">
            <a:extLst>
              <a:ext uri="{FF2B5EF4-FFF2-40B4-BE49-F238E27FC236}">
                <a16:creationId xmlns:a16="http://schemas.microsoft.com/office/drawing/2014/main" id="{B8BD7C6B-3124-8E85-7125-FA5A843D4810}"/>
              </a:ext>
            </a:extLst>
          </p:cNvPr>
          <p:cNvSpPr>
            <a:spLocks noGrp="1"/>
          </p:cNvSpPr>
          <p:nvPr>
            <p:ph idx="17" hasCustomPrompt="1"/>
          </p:nvPr>
        </p:nvSpPr>
        <p:spPr>
          <a:xfrm>
            <a:off x="1365882" y="4954942"/>
            <a:ext cx="5336557" cy="553208"/>
          </a:xfrm>
        </p:spPr>
        <p:txBody>
          <a:bodyPr anchor="ctr">
            <a:normAutofit/>
          </a:bodyPr>
          <a:lstStyle>
            <a:lvl1pPr marL="0" indent="0">
              <a:lnSpc>
                <a:spcPct val="100000"/>
              </a:lnSpc>
              <a:buNone/>
              <a:defRPr sz="24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6" name="Content Placeholder 2">
            <a:extLst>
              <a:ext uri="{FF2B5EF4-FFF2-40B4-BE49-F238E27FC236}">
                <a16:creationId xmlns:a16="http://schemas.microsoft.com/office/drawing/2014/main" id="{F868F72F-AA81-37F0-4A8D-251D9543F28E}"/>
              </a:ext>
            </a:extLst>
          </p:cNvPr>
          <p:cNvSpPr>
            <a:spLocks noGrp="1"/>
          </p:cNvSpPr>
          <p:nvPr>
            <p:ph idx="18" hasCustomPrompt="1"/>
          </p:nvPr>
        </p:nvSpPr>
        <p:spPr>
          <a:xfrm>
            <a:off x="1365882" y="5475920"/>
            <a:ext cx="5336557" cy="553208"/>
          </a:xfrm>
        </p:spPr>
        <p:txBody>
          <a:bodyPr anchor="ctr">
            <a:normAutofit/>
          </a:bodyPr>
          <a:lstStyle>
            <a:lvl1pPr marL="0" indent="0">
              <a:lnSpc>
                <a:spcPct val="100000"/>
              </a:lnSpc>
              <a:buNone/>
              <a:defRPr sz="24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Tree>
    <p:extLst>
      <p:ext uri="{BB962C8B-B14F-4D97-AF65-F5344CB8AC3E}">
        <p14:creationId xmlns:p14="http://schemas.microsoft.com/office/powerpoint/2010/main" val="1825896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59002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solidFill>
                  <a:schemeClr val="bg2"/>
                </a:solidFill>
                <a:latin typeface="Kanit SemiBold" pitchFamily="2" charset="-34"/>
                <a:cs typeface="Kanit SemiBold" pitchFamily="2" charset="-34"/>
              </a:defRPr>
            </a:lvl1pPr>
          </a:lstStyle>
          <a:p>
            <a:pPr lvl="0"/>
            <a:r>
              <a:rPr lang="en-US" altLang="en-US"/>
              <a:t>Click to edit Master title style</a:t>
            </a:r>
            <a:endParaRPr lang="en-US" altLang="en-US" dirty="0"/>
          </a:p>
        </p:txBody>
      </p:sp>
      <p:pic>
        <p:nvPicPr>
          <p:cNvPr id="6" name="Graphic 4">
            <a:extLst>
              <a:ext uri="{FF2B5EF4-FFF2-40B4-BE49-F238E27FC236}">
                <a16:creationId xmlns:a16="http://schemas.microsoft.com/office/drawing/2014/main" id="{43BAEB4A-F84C-F930-3830-0C6ECA2E27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07698" y="6324395"/>
            <a:ext cx="1989818" cy="437478"/>
          </a:xfrm>
          <a:prstGeom prst="rect">
            <a:avLst/>
          </a:prstGeom>
        </p:spPr>
      </p:pic>
      <p:sp>
        <p:nvSpPr>
          <p:cNvPr id="2" name="Text Placeholder 2">
            <a:extLst>
              <a:ext uri="{FF2B5EF4-FFF2-40B4-BE49-F238E27FC236}">
                <a16:creationId xmlns:a16="http://schemas.microsoft.com/office/drawing/2014/main" id="{53EE5D93-23C3-3FA0-75B6-A87398EFA7A5}"/>
              </a:ext>
            </a:extLst>
          </p:cNvPr>
          <p:cNvSpPr>
            <a:spLocks noGrp="1"/>
          </p:cNvSpPr>
          <p:nvPr>
            <p:ph idx="1"/>
          </p:nvPr>
        </p:nvSpPr>
        <p:spPr bwMode="auto">
          <a:xfrm>
            <a:off x="59002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altLang="en-US"/>
              <a:t>Click to edit Master text styles</a:t>
            </a:r>
          </a:p>
          <a:p>
            <a:pPr lvl="1"/>
            <a:r>
              <a:rPr lang="en-US" altLang="en-US"/>
              <a:t>Second level</a:t>
            </a:r>
          </a:p>
          <a:p>
            <a:pPr lvl="2"/>
            <a:r>
              <a:rPr lang="en-US" altLang="en-US"/>
              <a:t>Third level</a:t>
            </a:r>
          </a:p>
        </p:txBody>
      </p:sp>
      <p:sp>
        <p:nvSpPr>
          <p:cNvPr id="3" name="TextBox 2">
            <a:extLst>
              <a:ext uri="{FF2B5EF4-FFF2-40B4-BE49-F238E27FC236}">
                <a16:creationId xmlns:a16="http://schemas.microsoft.com/office/drawing/2014/main" id="{47F2EB71-C95F-5ECA-5946-7945530C76A8}"/>
              </a:ext>
            </a:extLst>
          </p:cNvPr>
          <p:cNvSpPr txBox="1"/>
          <p:nvPr/>
        </p:nvSpPr>
        <p:spPr>
          <a:xfrm>
            <a:off x="145392" y="6403345"/>
            <a:ext cx="1412566" cy="261610"/>
          </a:xfrm>
          <a:prstGeom prst="rect">
            <a:avLst/>
          </a:prstGeom>
          <a:noFill/>
        </p:spPr>
        <p:txBody>
          <a:bodyPr wrap="none" rtlCol="0">
            <a:spAutoFit/>
          </a:bodyPr>
          <a:lstStyle/>
          <a:p>
            <a:pPr algn="l"/>
            <a:r>
              <a:rPr lang="en-GB" sz="1100" b="0" i="0" dirty="0">
                <a:solidFill>
                  <a:schemeClr val="bg2"/>
                </a:solidFill>
                <a:latin typeface="IBM Plex Sans" panose="020B0503050203000203" pitchFamily="34" charset="77"/>
              </a:rPr>
              <a:t>#</a:t>
            </a:r>
            <a:r>
              <a:rPr lang="en-GB" sz="1100" b="0" i="0" dirty="0" err="1">
                <a:solidFill>
                  <a:schemeClr val="bg2"/>
                </a:solidFill>
                <a:latin typeface="IBM Plex Sans" panose="020B0503050203000203" pitchFamily="34" charset="77"/>
              </a:rPr>
              <a:t>PASSDataSummit</a:t>
            </a:r>
            <a:endParaRPr lang="en-US" sz="1100" b="0" i="0" dirty="0">
              <a:solidFill>
                <a:schemeClr val="bg2"/>
              </a:solidFill>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494743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endParaRPr lang="en-US" altLang="en-US" dirty="0"/>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050167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2" r:id="rId21"/>
    <p:sldLayoutId id="2147483683" r:id="rId22"/>
  </p:sldLayoutIdLst>
  <p:txStyles>
    <p:title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70000"/>
        <a:buFontTx/>
        <a:buBlip>
          <a:blip r:embed="rId24"/>
        </a:buBlip>
        <a:defRPr sz="3400" b="0" i="0" kern="1200">
          <a:solidFill>
            <a:schemeClr val="tx1"/>
          </a:solidFill>
          <a:latin typeface="Kanit Light" pitchFamily="2" charset="-34"/>
          <a:ea typeface="+mn-ea"/>
          <a:cs typeface="Kanit Light"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24"/>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24"/>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9D45BA7-2C46-F0BF-DA2D-1DF8C7F5E651}"/>
              </a:ext>
            </a:extLst>
          </p:cNvPr>
          <p:cNvSpPr>
            <a:spLocks noGrp="1"/>
          </p:cNvSpPr>
          <p:nvPr>
            <p:ph type="ctrTitle"/>
          </p:nvPr>
        </p:nvSpPr>
        <p:spPr>
          <a:xfrm>
            <a:off x="655782" y="3534759"/>
            <a:ext cx="10880436" cy="1103778"/>
          </a:xfrm>
        </p:spPr>
        <p:txBody>
          <a:bodyPr>
            <a:normAutofit fontScale="90000"/>
          </a:bodyPr>
          <a:lstStyle/>
          <a:p>
            <a:r>
              <a:rPr lang="en-US" b="1" i="0" u="none" strike="noStrike" dirty="0">
                <a:solidFill>
                  <a:schemeClr val="bg1">
                    <a:lumMod val="95000"/>
                  </a:schemeClr>
                </a:solidFill>
                <a:effectLst/>
                <a:latin typeface="Kanit"/>
              </a:rPr>
              <a:t>Azure DevOps &amp; </a:t>
            </a:r>
            <a:r>
              <a:rPr lang="en-US" b="1" i="0" u="none" strike="noStrike" dirty="0" err="1">
                <a:solidFill>
                  <a:schemeClr val="bg1">
                    <a:lumMod val="95000"/>
                  </a:schemeClr>
                </a:solidFill>
                <a:effectLst/>
                <a:latin typeface="Kanit"/>
              </a:rPr>
              <a:t>AzureSQL</a:t>
            </a:r>
            <a:r>
              <a:rPr lang="en-US" b="1" i="0" u="none" strike="noStrike" dirty="0">
                <a:solidFill>
                  <a:schemeClr val="bg1">
                    <a:lumMod val="95000"/>
                  </a:schemeClr>
                </a:solidFill>
                <a:effectLst/>
                <a:latin typeface="Kanit"/>
              </a:rPr>
              <a:t>: Practical Guide for Database Development &amp; Standards</a:t>
            </a:r>
            <a:br>
              <a:rPr lang="en-US" b="1" i="0" u="none" strike="noStrike" dirty="0">
                <a:solidFill>
                  <a:schemeClr val="bg1">
                    <a:lumMod val="95000"/>
                  </a:schemeClr>
                </a:solidFill>
                <a:effectLst/>
                <a:latin typeface="Kanit"/>
              </a:rPr>
            </a:br>
            <a:endParaRPr lang="en-US" dirty="0">
              <a:solidFill>
                <a:schemeClr val="bg1">
                  <a:lumMod val="95000"/>
                </a:schemeClr>
              </a:solidFill>
            </a:endParaRPr>
          </a:p>
        </p:txBody>
      </p:sp>
    </p:spTree>
    <p:extLst>
      <p:ext uri="{BB962C8B-B14F-4D97-AF65-F5344CB8AC3E}">
        <p14:creationId xmlns:p14="http://schemas.microsoft.com/office/powerpoint/2010/main" val="232727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89B9A-47E0-D58F-A948-D9DE840AE601}"/>
              </a:ext>
            </a:extLst>
          </p:cNvPr>
          <p:cNvSpPr>
            <a:spLocks noGrp="1"/>
          </p:cNvSpPr>
          <p:nvPr>
            <p:ph type="title"/>
          </p:nvPr>
        </p:nvSpPr>
        <p:spPr/>
        <p:txBody>
          <a:bodyPr/>
          <a:lstStyle/>
          <a:p>
            <a:r>
              <a:rPr lang="en-US" sz="3600" i="0" u="none" strike="noStrike" dirty="0">
                <a:solidFill>
                  <a:srgbClr val="000000"/>
                </a:solidFill>
                <a:effectLst/>
                <a:latin typeface="-apple-system-font"/>
              </a:rPr>
              <a:t>Azure DevOps and SQL Fluff overview</a:t>
            </a:r>
            <a:endParaRPr lang="en-GT" dirty="0"/>
          </a:p>
        </p:txBody>
      </p:sp>
      <p:sp>
        <p:nvSpPr>
          <p:cNvPr id="3" name="Content Placeholder 2">
            <a:extLst>
              <a:ext uri="{FF2B5EF4-FFF2-40B4-BE49-F238E27FC236}">
                <a16:creationId xmlns:a16="http://schemas.microsoft.com/office/drawing/2014/main" id="{64F3D9C5-2B6B-575F-7A94-C02094E198FC}"/>
              </a:ext>
            </a:extLst>
          </p:cNvPr>
          <p:cNvSpPr>
            <a:spLocks noGrp="1"/>
          </p:cNvSpPr>
          <p:nvPr>
            <p:ph idx="1"/>
          </p:nvPr>
        </p:nvSpPr>
        <p:spPr/>
        <p:txBody>
          <a:bodyPr/>
          <a:lstStyle/>
          <a:p>
            <a:r>
              <a:rPr lang="en-US" dirty="0"/>
              <a:t>Linting is a process where a code analyzer is run to find programmatic errors</a:t>
            </a:r>
          </a:p>
          <a:p>
            <a:r>
              <a:rPr lang="en-GT" dirty="0"/>
              <a:t>SQL Fluff is a Python small app  </a:t>
            </a:r>
          </a:p>
        </p:txBody>
      </p:sp>
    </p:spTree>
    <p:extLst>
      <p:ext uri="{BB962C8B-B14F-4D97-AF65-F5344CB8AC3E}">
        <p14:creationId xmlns:p14="http://schemas.microsoft.com/office/powerpoint/2010/main" val="223881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9292C-9557-E7DC-46F3-FBB241F49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89353-5A7F-D2BA-0BBE-1B090A9D7A3C}"/>
              </a:ext>
            </a:extLst>
          </p:cNvPr>
          <p:cNvSpPr>
            <a:spLocks noGrp="1"/>
          </p:cNvSpPr>
          <p:nvPr>
            <p:ph type="title"/>
          </p:nvPr>
        </p:nvSpPr>
        <p:spPr/>
        <p:txBody>
          <a:bodyPr/>
          <a:lstStyle/>
          <a:p>
            <a:r>
              <a:rPr lang="en-US" sz="3600" dirty="0">
                <a:solidFill>
                  <a:srgbClr val="000000"/>
                </a:solidFill>
                <a:latin typeface="-apple-system-font"/>
              </a:rPr>
              <a:t>Azure DevOps streamlined process</a:t>
            </a:r>
            <a:br>
              <a:rPr lang="en-US" sz="3600" dirty="0">
                <a:solidFill>
                  <a:srgbClr val="000000"/>
                </a:solidFill>
                <a:latin typeface="-apple-system-font"/>
              </a:rPr>
            </a:br>
            <a:endParaRPr lang="en-GT" dirty="0"/>
          </a:p>
        </p:txBody>
      </p:sp>
      <p:sp>
        <p:nvSpPr>
          <p:cNvPr id="3" name="Content Placeholder 2">
            <a:extLst>
              <a:ext uri="{FF2B5EF4-FFF2-40B4-BE49-F238E27FC236}">
                <a16:creationId xmlns:a16="http://schemas.microsoft.com/office/drawing/2014/main" id="{F76BA98D-7DFD-C5DE-C4C8-0C33D785AC49}"/>
              </a:ext>
            </a:extLst>
          </p:cNvPr>
          <p:cNvSpPr>
            <a:spLocks noGrp="1"/>
          </p:cNvSpPr>
          <p:nvPr>
            <p:ph idx="1"/>
          </p:nvPr>
        </p:nvSpPr>
        <p:spPr/>
        <p:txBody>
          <a:bodyPr/>
          <a:lstStyle/>
          <a:p>
            <a:endParaRPr lang="en-GT" dirty="0"/>
          </a:p>
        </p:txBody>
      </p:sp>
    </p:spTree>
    <p:extLst>
      <p:ext uri="{BB962C8B-B14F-4D97-AF65-F5344CB8AC3E}">
        <p14:creationId xmlns:p14="http://schemas.microsoft.com/office/powerpoint/2010/main" val="3924772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407E7-673C-41DB-275F-4F508AB831A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9C9AF5-BF9C-1E47-4FA4-F31E3C4D0992}"/>
              </a:ext>
            </a:extLst>
          </p:cNvPr>
          <p:cNvSpPr>
            <a:spLocks noGrp="1"/>
          </p:cNvSpPr>
          <p:nvPr>
            <p:ph idx="1"/>
          </p:nvPr>
        </p:nvSpPr>
        <p:spPr/>
        <p:txBody>
          <a:bodyPr>
            <a:normAutofit/>
          </a:bodyPr>
          <a:lstStyle/>
          <a:p>
            <a:endParaRPr lang="en-US" dirty="0"/>
          </a:p>
          <a:p>
            <a:r>
              <a:rPr lang="en-US" dirty="0"/>
              <a:t>SQL Fluff Introduction</a:t>
            </a:r>
          </a:p>
          <a:p>
            <a:r>
              <a:rPr lang="en-US" dirty="0"/>
              <a:t>Overview of SQL Fluff and its benefits in enforcing SQL code standards</a:t>
            </a:r>
          </a:p>
          <a:p>
            <a:r>
              <a:rPr lang="en-US" dirty="0"/>
              <a:t>Why it’s essential for database projects</a:t>
            </a:r>
          </a:p>
          <a:p>
            <a:pPr marL="0" indent="0">
              <a:buNone/>
            </a:pPr>
            <a:endParaRPr lang="en-GT" dirty="0"/>
          </a:p>
        </p:txBody>
      </p:sp>
      <p:sp>
        <p:nvSpPr>
          <p:cNvPr id="3" name="Title 2">
            <a:extLst>
              <a:ext uri="{FF2B5EF4-FFF2-40B4-BE49-F238E27FC236}">
                <a16:creationId xmlns:a16="http://schemas.microsoft.com/office/drawing/2014/main" id="{EBE3E560-D8AD-3506-8B57-F0C4129A3304}"/>
              </a:ext>
            </a:extLst>
          </p:cNvPr>
          <p:cNvSpPr>
            <a:spLocks noGrp="1"/>
          </p:cNvSpPr>
          <p:nvPr>
            <p:ph type="title"/>
          </p:nvPr>
        </p:nvSpPr>
        <p:spPr/>
        <p:txBody>
          <a:bodyPr/>
          <a:lstStyle/>
          <a:p>
            <a:r>
              <a:rPr lang="en-US" dirty="0"/>
              <a:t>Azure DevOps and SQL Fluff standards</a:t>
            </a:r>
            <a:endParaRPr lang="en-GT" dirty="0"/>
          </a:p>
        </p:txBody>
      </p:sp>
    </p:spTree>
    <p:extLst>
      <p:ext uri="{BB962C8B-B14F-4D97-AF65-F5344CB8AC3E}">
        <p14:creationId xmlns:p14="http://schemas.microsoft.com/office/powerpoint/2010/main" val="82442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C31BB-C9A8-2BF2-795A-E1892373A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B4360-28DE-2926-F009-B677D42037DC}"/>
              </a:ext>
            </a:extLst>
          </p:cNvPr>
          <p:cNvSpPr>
            <a:spLocks noGrp="1"/>
          </p:cNvSpPr>
          <p:nvPr>
            <p:ph type="title"/>
          </p:nvPr>
        </p:nvSpPr>
        <p:spPr/>
        <p:txBody>
          <a:bodyPr/>
          <a:lstStyle/>
          <a:p>
            <a:r>
              <a:rPr lang="en-US" sz="3600" dirty="0">
                <a:solidFill>
                  <a:srgbClr val="000000"/>
                </a:solidFill>
                <a:latin typeface="-apple-system-font"/>
              </a:rPr>
              <a:t>E</a:t>
            </a:r>
            <a:r>
              <a:rPr lang="en-US" sz="3600" i="0" u="none" strike="noStrike" dirty="0">
                <a:solidFill>
                  <a:srgbClr val="000000"/>
                </a:solidFill>
                <a:effectLst/>
                <a:latin typeface="-apple-system-font"/>
              </a:rPr>
              <a:t>nforcing SQL code standards </a:t>
            </a:r>
            <a:r>
              <a:rPr lang="en-US" sz="3600" dirty="0"/>
              <a:t>SQL Fluff</a:t>
            </a:r>
            <a:endParaRPr lang="en-GT" dirty="0"/>
          </a:p>
        </p:txBody>
      </p:sp>
      <p:sp>
        <p:nvSpPr>
          <p:cNvPr id="3" name="Content Placeholder 2">
            <a:extLst>
              <a:ext uri="{FF2B5EF4-FFF2-40B4-BE49-F238E27FC236}">
                <a16:creationId xmlns:a16="http://schemas.microsoft.com/office/drawing/2014/main" id="{015F1BDC-39D2-615E-886D-55AFD3405FDE}"/>
              </a:ext>
            </a:extLst>
          </p:cNvPr>
          <p:cNvSpPr>
            <a:spLocks noGrp="1"/>
          </p:cNvSpPr>
          <p:nvPr>
            <p:ph idx="1"/>
          </p:nvPr>
        </p:nvSpPr>
        <p:spPr/>
        <p:txBody>
          <a:bodyPr>
            <a:normAutofit fontScale="62500" lnSpcReduction="20000"/>
          </a:bodyPr>
          <a:lstStyle/>
          <a:p>
            <a:r>
              <a:rPr lang="en-US" b="1" i="0" u="none" strike="noStrike" dirty="0">
                <a:solidFill>
                  <a:srgbClr val="000000"/>
                </a:solidFill>
                <a:effectLst/>
              </a:rPr>
              <a:t>Naming Conventions</a:t>
            </a:r>
          </a:p>
          <a:p>
            <a:r>
              <a:rPr lang="en-US" b="0" i="0" u="none" strike="noStrike" dirty="0">
                <a:solidFill>
                  <a:srgbClr val="000000"/>
                </a:solidFill>
                <a:effectLst/>
                <a:latin typeface="-webkit-standard"/>
              </a:rPr>
              <a:t>Formatting</a:t>
            </a:r>
          </a:p>
          <a:p>
            <a:r>
              <a:rPr lang="en-US" b="0" i="0" u="none" strike="noStrike" dirty="0">
                <a:solidFill>
                  <a:srgbClr val="000000"/>
                </a:solidFill>
                <a:effectLst/>
                <a:latin typeface="-webkit-standard"/>
              </a:rPr>
              <a:t>Commenting</a:t>
            </a:r>
          </a:p>
          <a:p>
            <a:r>
              <a:rPr lang="en-US" b="0" i="0" u="none" strike="noStrike" dirty="0">
                <a:solidFill>
                  <a:srgbClr val="000000"/>
                </a:solidFill>
                <a:effectLst/>
                <a:latin typeface="-webkit-standard"/>
              </a:rPr>
              <a:t>Joins</a:t>
            </a:r>
          </a:p>
          <a:p>
            <a:pPr algn="l"/>
            <a:r>
              <a:rPr lang="en-US" b="1" i="0" u="none" strike="noStrike" dirty="0">
                <a:solidFill>
                  <a:srgbClr val="000000"/>
                </a:solidFill>
                <a:effectLst/>
              </a:rPr>
              <a:t>Avoid Cursors (When Possible)</a:t>
            </a:r>
          </a:p>
          <a:p>
            <a:r>
              <a:rPr lang="en-US" dirty="0"/>
              <a:t>Avoid Scalar UDFs in SELECT Clause</a:t>
            </a:r>
          </a:p>
          <a:p>
            <a:r>
              <a:rPr lang="en-US" b="0" i="0" u="none" strike="noStrike" dirty="0">
                <a:solidFill>
                  <a:srgbClr val="000000"/>
                </a:solidFill>
                <a:effectLst/>
                <a:latin typeface="-webkit-standard"/>
              </a:rPr>
              <a:t>Use </a:t>
            </a:r>
            <a:r>
              <a:rPr lang="en-US" b="0" i="0" u="none" strike="noStrike" dirty="0" err="1">
                <a:solidFill>
                  <a:srgbClr val="000000"/>
                </a:solidFill>
                <a:effectLst/>
                <a:latin typeface="-webkit-standard"/>
              </a:rPr>
              <a:t>SARGable</a:t>
            </a:r>
            <a:r>
              <a:rPr lang="en-US" b="0" i="0" u="none" strike="noStrike" dirty="0">
                <a:solidFill>
                  <a:srgbClr val="000000"/>
                </a:solidFill>
                <a:effectLst/>
                <a:latin typeface="-webkit-standard"/>
              </a:rPr>
              <a:t> Queries</a:t>
            </a:r>
          </a:p>
          <a:p>
            <a:r>
              <a:rPr lang="en-US" b="1" i="0" u="none" strike="noStrike" dirty="0">
                <a:solidFill>
                  <a:srgbClr val="000000"/>
                </a:solidFill>
                <a:effectLst/>
              </a:rPr>
              <a:t>SET NOCOUNT ON</a:t>
            </a:r>
          </a:p>
          <a:p>
            <a:r>
              <a:rPr lang="en-US" dirty="0"/>
              <a:t>Use Appropriate Data Types</a:t>
            </a:r>
          </a:p>
          <a:p>
            <a:r>
              <a:rPr lang="en-US" dirty="0"/>
              <a:t>Allow Use </a:t>
            </a:r>
            <a:r>
              <a:rPr lang="en-US"/>
              <a:t>of Query Hints </a:t>
            </a:r>
            <a:r>
              <a:rPr lang="en-US" dirty="0"/>
              <a:t>WITH (NOLOCK) Sparingly</a:t>
            </a:r>
            <a:br>
              <a:rPr lang="en-US" dirty="0"/>
            </a:br>
            <a:endParaRPr lang="en-GT" dirty="0"/>
          </a:p>
        </p:txBody>
      </p:sp>
    </p:spTree>
    <p:extLst>
      <p:ext uri="{BB962C8B-B14F-4D97-AF65-F5344CB8AC3E}">
        <p14:creationId xmlns:p14="http://schemas.microsoft.com/office/powerpoint/2010/main" val="2063882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2FEC8-B99E-FF1C-37CD-7A51437AA2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D668F-5CFE-8D11-4AD4-B08472ADA1D7}"/>
              </a:ext>
            </a:extLst>
          </p:cNvPr>
          <p:cNvSpPr>
            <a:spLocks noGrp="1"/>
          </p:cNvSpPr>
          <p:nvPr>
            <p:ph type="title"/>
          </p:nvPr>
        </p:nvSpPr>
        <p:spPr/>
        <p:txBody>
          <a:bodyPr/>
          <a:lstStyle/>
          <a:p>
            <a:r>
              <a:rPr lang="en-US" sz="3600" dirty="0"/>
              <a:t>Integrating SQL Fluff with Azure DevOps</a:t>
            </a:r>
            <a:br>
              <a:rPr lang="en-US" sz="3600" b="0" i="0" u="none" strike="noStrike" dirty="0">
                <a:solidFill>
                  <a:srgbClr val="000000"/>
                </a:solidFill>
                <a:effectLst/>
                <a:latin typeface="-apple-system-font"/>
              </a:rPr>
            </a:br>
            <a:endParaRPr lang="en-GT" dirty="0"/>
          </a:p>
        </p:txBody>
      </p:sp>
      <p:sp>
        <p:nvSpPr>
          <p:cNvPr id="3" name="Content Placeholder 2">
            <a:extLst>
              <a:ext uri="{FF2B5EF4-FFF2-40B4-BE49-F238E27FC236}">
                <a16:creationId xmlns:a16="http://schemas.microsoft.com/office/drawing/2014/main" id="{AEC09BF3-4489-8FA6-800B-4AE84FE0C0E6}"/>
              </a:ext>
            </a:extLst>
          </p:cNvPr>
          <p:cNvSpPr>
            <a:spLocks noGrp="1"/>
          </p:cNvSpPr>
          <p:nvPr>
            <p:ph idx="1"/>
          </p:nvPr>
        </p:nvSpPr>
        <p:spPr/>
        <p:txBody>
          <a:bodyPr/>
          <a:lstStyle/>
          <a:p>
            <a:endParaRPr lang="en-GT" dirty="0"/>
          </a:p>
        </p:txBody>
      </p:sp>
    </p:spTree>
    <p:extLst>
      <p:ext uri="{BB962C8B-B14F-4D97-AF65-F5344CB8AC3E}">
        <p14:creationId xmlns:p14="http://schemas.microsoft.com/office/powerpoint/2010/main" val="1237619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31AC1-8D2C-92BD-DF26-81463CFF1A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7BB052-B330-4D3A-8311-01B9C25B6587}"/>
              </a:ext>
            </a:extLst>
          </p:cNvPr>
          <p:cNvSpPr>
            <a:spLocks noGrp="1"/>
          </p:cNvSpPr>
          <p:nvPr>
            <p:ph idx="1"/>
          </p:nvPr>
        </p:nvSpPr>
        <p:spPr/>
        <p:txBody>
          <a:bodyPr>
            <a:normAutofit/>
          </a:bodyPr>
          <a:lstStyle/>
          <a:p>
            <a:endParaRPr lang="en-US" dirty="0"/>
          </a:p>
          <a:p>
            <a:pPr algn="l">
              <a:buFont typeface="Arial" panose="020B0604020202020204" pitchFamily="34" charset="0"/>
              <a:buChar char="•"/>
            </a:pPr>
            <a:r>
              <a:rPr lang="en-US" dirty="0"/>
              <a:t>Automating testing and deployment of database schema changes</a:t>
            </a:r>
          </a:p>
          <a:p>
            <a:pPr algn="l">
              <a:buFont typeface="Arial" panose="020B0604020202020204" pitchFamily="34" charset="0"/>
              <a:buChar char="•"/>
            </a:pPr>
            <a:r>
              <a:rPr lang="en-US" dirty="0"/>
              <a:t>Brief walkthrough of setting up a CI/CD pipeline for database projects</a:t>
            </a:r>
          </a:p>
          <a:p>
            <a:pPr marL="0" indent="0">
              <a:buNone/>
            </a:pPr>
            <a:endParaRPr lang="en-GT" dirty="0"/>
          </a:p>
        </p:txBody>
      </p:sp>
      <p:sp>
        <p:nvSpPr>
          <p:cNvPr id="3" name="Title 2">
            <a:extLst>
              <a:ext uri="{FF2B5EF4-FFF2-40B4-BE49-F238E27FC236}">
                <a16:creationId xmlns:a16="http://schemas.microsoft.com/office/drawing/2014/main" id="{42EF93D0-DC92-3889-59CE-92DD73101610}"/>
              </a:ext>
            </a:extLst>
          </p:cNvPr>
          <p:cNvSpPr>
            <a:spLocks noGrp="1"/>
          </p:cNvSpPr>
          <p:nvPr>
            <p:ph type="title"/>
          </p:nvPr>
        </p:nvSpPr>
        <p:spPr/>
        <p:txBody>
          <a:bodyPr/>
          <a:lstStyle/>
          <a:p>
            <a:r>
              <a:rPr lang="en-US" dirty="0"/>
              <a:t>Continuous Integration &amp; Deployment (CI/CD) for Databases</a:t>
            </a:r>
            <a:endParaRPr lang="en-GT" dirty="0"/>
          </a:p>
        </p:txBody>
      </p:sp>
    </p:spTree>
    <p:extLst>
      <p:ext uri="{BB962C8B-B14F-4D97-AF65-F5344CB8AC3E}">
        <p14:creationId xmlns:p14="http://schemas.microsoft.com/office/powerpoint/2010/main" val="314786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6A0E8-881A-7802-2E71-A3EF4C01F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8721E4-F53A-D2E1-BFB4-480BDD0DD388}"/>
              </a:ext>
            </a:extLst>
          </p:cNvPr>
          <p:cNvSpPr>
            <a:spLocks noGrp="1"/>
          </p:cNvSpPr>
          <p:nvPr>
            <p:ph type="title"/>
          </p:nvPr>
        </p:nvSpPr>
        <p:spPr/>
        <p:txBody>
          <a:bodyPr>
            <a:normAutofit fontScale="90000"/>
          </a:bodyPr>
          <a:lstStyle/>
          <a:p>
            <a:r>
              <a:rPr lang="en-US" sz="3600" dirty="0"/>
              <a:t>Continuous Integration &amp; Deployment (CI/CD) for Databases</a:t>
            </a:r>
            <a:br>
              <a:rPr lang="en-US" sz="3600" dirty="0"/>
            </a:br>
            <a:endParaRPr lang="en-GT" dirty="0"/>
          </a:p>
        </p:txBody>
      </p:sp>
      <p:sp>
        <p:nvSpPr>
          <p:cNvPr id="3" name="Content Placeholder 2">
            <a:extLst>
              <a:ext uri="{FF2B5EF4-FFF2-40B4-BE49-F238E27FC236}">
                <a16:creationId xmlns:a16="http://schemas.microsoft.com/office/drawing/2014/main" id="{739C74F3-42BF-CCFE-D186-B21600FB87A0}"/>
              </a:ext>
            </a:extLst>
          </p:cNvPr>
          <p:cNvSpPr>
            <a:spLocks noGrp="1"/>
          </p:cNvSpPr>
          <p:nvPr>
            <p:ph idx="1"/>
          </p:nvPr>
        </p:nvSpPr>
        <p:spPr/>
        <p:txBody>
          <a:bodyPr/>
          <a:lstStyle/>
          <a:p>
            <a:endParaRPr lang="en-GT" dirty="0"/>
          </a:p>
        </p:txBody>
      </p:sp>
    </p:spTree>
    <p:extLst>
      <p:ext uri="{BB962C8B-B14F-4D97-AF65-F5344CB8AC3E}">
        <p14:creationId xmlns:p14="http://schemas.microsoft.com/office/powerpoint/2010/main" val="2414996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4FFE4-E106-BF2C-9587-8FCA5E1E1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C48BA-ED15-37B2-99B5-DEC26201A382}"/>
              </a:ext>
            </a:extLst>
          </p:cNvPr>
          <p:cNvSpPr>
            <a:spLocks noGrp="1"/>
          </p:cNvSpPr>
          <p:nvPr>
            <p:ph type="title"/>
          </p:nvPr>
        </p:nvSpPr>
        <p:spPr/>
        <p:txBody>
          <a:bodyPr>
            <a:normAutofit fontScale="90000"/>
          </a:bodyPr>
          <a:lstStyle/>
          <a:p>
            <a:r>
              <a:rPr lang="en-US" sz="3600" dirty="0"/>
              <a:t>Continuous Integration &amp; Deployment (CI/CD) for Databases</a:t>
            </a:r>
            <a:br>
              <a:rPr lang="en-US" sz="3600" dirty="0"/>
            </a:br>
            <a:endParaRPr lang="en-GT" dirty="0"/>
          </a:p>
        </p:txBody>
      </p:sp>
      <p:sp>
        <p:nvSpPr>
          <p:cNvPr id="3" name="Content Placeholder 2">
            <a:extLst>
              <a:ext uri="{FF2B5EF4-FFF2-40B4-BE49-F238E27FC236}">
                <a16:creationId xmlns:a16="http://schemas.microsoft.com/office/drawing/2014/main" id="{4F4DB1C9-AF57-D6F7-B973-98EA20F36F4F}"/>
              </a:ext>
            </a:extLst>
          </p:cNvPr>
          <p:cNvSpPr>
            <a:spLocks noGrp="1"/>
          </p:cNvSpPr>
          <p:nvPr>
            <p:ph idx="1"/>
          </p:nvPr>
        </p:nvSpPr>
        <p:spPr/>
        <p:txBody>
          <a:bodyPr/>
          <a:lstStyle/>
          <a:p>
            <a:endParaRPr lang="en-GT" dirty="0"/>
          </a:p>
        </p:txBody>
      </p:sp>
    </p:spTree>
    <p:extLst>
      <p:ext uri="{BB962C8B-B14F-4D97-AF65-F5344CB8AC3E}">
        <p14:creationId xmlns:p14="http://schemas.microsoft.com/office/powerpoint/2010/main" val="372667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AD21B-2EE3-0635-421F-6528DCC1DA1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253DF-0885-26EA-5E6C-A7EBB4A3D9E6}"/>
              </a:ext>
            </a:extLst>
          </p:cNvPr>
          <p:cNvSpPr>
            <a:spLocks noGrp="1"/>
          </p:cNvSpPr>
          <p:nvPr>
            <p:ph idx="1"/>
          </p:nvPr>
        </p:nvSpPr>
        <p:spPr/>
        <p:txBody>
          <a:bodyPr>
            <a:normAutofit/>
          </a:bodyPr>
          <a:lstStyle/>
          <a:p>
            <a:endParaRPr lang="en-US" dirty="0"/>
          </a:p>
          <a:p>
            <a:pPr algn="l">
              <a:buFont typeface="Arial" panose="020B0604020202020204" pitchFamily="34" charset="0"/>
              <a:buChar char="•"/>
            </a:pPr>
            <a:r>
              <a:rPr lang="en-US" sz="3200" dirty="0"/>
              <a:t>Using Azure DevOps dashboards to track SQL code quality</a:t>
            </a:r>
          </a:p>
          <a:p>
            <a:pPr algn="l">
              <a:buFont typeface="Arial" panose="020B0604020202020204" pitchFamily="34" charset="0"/>
              <a:buChar char="•"/>
            </a:pPr>
            <a:r>
              <a:rPr lang="en-US" sz="3200" dirty="0"/>
              <a:t>Key metrics to monitor (code coverage, duplication)</a:t>
            </a:r>
          </a:p>
          <a:p>
            <a:pPr marL="0" indent="0">
              <a:buNone/>
            </a:pPr>
            <a:endParaRPr lang="en-GT" dirty="0"/>
          </a:p>
        </p:txBody>
      </p:sp>
      <p:sp>
        <p:nvSpPr>
          <p:cNvPr id="3" name="Title 2">
            <a:extLst>
              <a:ext uri="{FF2B5EF4-FFF2-40B4-BE49-F238E27FC236}">
                <a16:creationId xmlns:a16="http://schemas.microsoft.com/office/drawing/2014/main" id="{7CD222E8-DE0A-E21C-794C-DBB806C14C7A}"/>
              </a:ext>
            </a:extLst>
          </p:cNvPr>
          <p:cNvSpPr>
            <a:spLocks noGrp="1"/>
          </p:cNvSpPr>
          <p:nvPr>
            <p:ph type="title"/>
          </p:nvPr>
        </p:nvSpPr>
        <p:spPr/>
        <p:txBody>
          <a:bodyPr/>
          <a:lstStyle/>
          <a:p>
            <a:r>
              <a:rPr lang="en-US" dirty="0"/>
              <a:t>Monitoring Code Quality &amp; Compliance</a:t>
            </a:r>
            <a:endParaRPr lang="en-GT" dirty="0"/>
          </a:p>
        </p:txBody>
      </p:sp>
    </p:spTree>
    <p:extLst>
      <p:ext uri="{BB962C8B-B14F-4D97-AF65-F5344CB8AC3E}">
        <p14:creationId xmlns:p14="http://schemas.microsoft.com/office/powerpoint/2010/main" val="2031313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216FC-A132-0B2C-93E7-BEC93D255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74CC2-699B-63C0-ACBD-743683A570DA}"/>
              </a:ext>
            </a:extLst>
          </p:cNvPr>
          <p:cNvSpPr>
            <a:spLocks noGrp="1"/>
          </p:cNvSpPr>
          <p:nvPr>
            <p:ph type="title"/>
          </p:nvPr>
        </p:nvSpPr>
        <p:spPr/>
        <p:txBody>
          <a:bodyPr>
            <a:normAutofit fontScale="90000"/>
          </a:bodyPr>
          <a:lstStyle/>
          <a:p>
            <a:r>
              <a:rPr lang="en-US" sz="3600" dirty="0"/>
              <a:t>Monitoring Code Quality &amp; Compliance</a:t>
            </a:r>
            <a:br>
              <a:rPr lang="en-US" sz="3600" dirty="0"/>
            </a:br>
            <a:br>
              <a:rPr lang="en-US" sz="3600" dirty="0"/>
            </a:br>
            <a:endParaRPr lang="en-GT" dirty="0"/>
          </a:p>
        </p:txBody>
      </p:sp>
      <p:sp>
        <p:nvSpPr>
          <p:cNvPr id="3" name="Content Placeholder 2">
            <a:extLst>
              <a:ext uri="{FF2B5EF4-FFF2-40B4-BE49-F238E27FC236}">
                <a16:creationId xmlns:a16="http://schemas.microsoft.com/office/drawing/2014/main" id="{05BF0E1A-DCAE-F793-3C88-B576B5577820}"/>
              </a:ext>
            </a:extLst>
          </p:cNvPr>
          <p:cNvSpPr>
            <a:spLocks noGrp="1"/>
          </p:cNvSpPr>
          <p:nvPr>
            <p:ph idx="1"/>
          </p:nvPr>
        </p:nvSpPr>
        <p:spPr/>
        <p:txBody>
          <a:bodyPr/>
          <a:lstStyle/>
          <a:p>
            <a:endParaRPr lang="en-GT" dirty="0"/>
          </a:p>
        </p:txBody>
      </p:sp>
    </p:spTree>
    <p:extLst>
      <p:ext uri="{BB962C8B-B14F-4D97-AF65-F5344CB8AC3E}">
        <p14:creationId xmlns:p14="http://schemas.microsoft.com/office/powerpoint/2010/main" val="862164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1E91-0F93-8CA5-FE9E-04874B031408}"/>
              </a:ext>
            </a:extLst>
          </p:cNvPr>
          <p:cNvSpPr>
            <a:spLocks noGrp="1"/>
          </p:cNvSpPr>
          <p:nvPr>
            <p:ph type="title"/>
          </p:nvPr>
        </p:nvSpPr>
        <p:spPr/>
        <p:txBody>
          <a:bodyPr>
            <a:normAutofit fontScale="90000"/>
          </a:bodyPr>
          <a:lstStyle/>
          <a:p>
            <a:r>
              <a:rPr lang="en-US" dirty="0"/>
              <a:t>Azure DevOps &amp; </a:t>
            </a:r>
            <a:r>
              <a:rPr lang="en-US" dirty="0" err="1"/>
              <a:t>AzureSQL</a:t>
            </a:r>
            <a:r>
              <a:rPr lang="en-US" dirty="0"/>
              <a:t>: Practical Guide for Database Development &amp; Standards</a:t>
            </a:r>
            <a:br>
              <a:rPr lang="en-US" dirty="0"/>
            </a:br>
            <a:endParaRPr lang="en-GT" dirty="0"/>
          </a:p>
        </p:txBody>
      </p:sp>
      <p:sp>
        <p:nvSpPr>
          <p:cNvPr id="3" name="Content Placeholder 2">
            <a:extLst>
              <a:ext uri="{FF2B5EF4-FFF2-40B4-BE49-F238E27FC236}">
                <a16:creationId xmlns:a16="http://schemas.microsoft.com/office/drawing/2014/main" id="{0F14861A-2102-B0FE-F390-A6717A7C0A6D}"/>
              </a:ext>
            </a:extLst>
          </p:cNvPr>
          <p:cNvSpPr>
            <a:spLocks noGrp="1"/>
          </p:cNvSpPr>
          <p:nvPr>
            <p:ph idx="13"/>
          </p:nvPr>
        </p:nvSpPr>
        <p:spPr>
          <a:xfrm>
            <a:off x="590026" y="5354697"/>
            <a:ext cx="6116493" cy="553208"/>
          </a:xfrm>
        </p:spPr>
        <p:txBody>
          <a:bodyPr/>
          <a:lstStyle/>
          <a:p>
            <a:r>
              <a:rPr lang="en-GT" dirty="0"/>
              <a:t>Cloud Data Architect  </a:t>
            </a:r>
          </a:p>
        </p:txBody>
      </p:sp>
      <p:sp>
        <p:nvSpPr>
          <p:cNvPr id="4" name="Content Placeholder 3">
            <a:extLst>
              <a:ext uri="{FF2B5EF4-FFF2-40B4-BE49-F238E27FC236}">
                <a16:creationId xmlns:a16="http://schemas.microsoft.com/office/drawing/2014/main" id="{54C0D48C-054B-FB54-BB5D-6324EB1E60D6}"/>
              </a:ext>
            </a:extLst>
          </p:cNvPr>
          <p:cNvSpPr>
            <a:spLocks noGrp="1"/>
          </p:cNvSpPr>
          <p:nvPr>
            <p:ph idx="14"/>
          </p:nvPr>
        </p:nvSpPr>
        <p:spPr/>
        <p:txBody>
          <a:bodyPr/>
          <a:lstStyle/>
          <a:p>
            <a:r>
              <a:rPr lang="en-GT" dirty="0"/>
              <a:t>Microsoft MVP Data Platform</a:t>
            </a:r>
          </a:p>
        </p:txBody>
      </p:sp>
      <p:sp>
        <p:nvSpPr>
          <p:cNvPr id="5" name="Content Placeholder 4">
            <a:extLst>
              <a:ext uri="{FF2B5EF4-FFF2-40B4-BE49-F238E27FC236}">
                <a16:creationId xmlns:a16="http://schemas.microsoft.com/office/drawing/2014/main" id="{8672C694-0493-A9EF-A289-C49C65621C95}"/>
              </a:ext>
            </a:extLst>
          </p:cNvPr>
          <p:cNvSpPr>
            <a:spLocks noGrp="1"/>
          </p:cNvSpPr>
          <p:nvPr>
            <p:ph idx="11"/>
          </p:nvPr>
        </p:nvSpPr>
        <p:spPr>
          <a:xfrm>
            <a:off x="590027" y="4165695"/>
            <a:ext cx="6116493" cy="553208"/>
          </a:xfrm>
        </p:spPr>
        <p:txBody>
          <a:bodyPr/>
          <a:lstStyle/>
          <a:p>
            <a:r>
              <a:rPr lang="en-GT" dirty="0"/>
              <a:t>Carlos Lopez</a:t>
            </a:r>
          </a:p>
        </p:txBody>
      </p:sp>
      <p:pic>
        <p:nvPicPr>
          <p:cNvPr id="10" name="Content Placeholder 9" descr="A blue and white logo&#10;&#10;Description automatically generated">
            <a:extLst>
              <a:ext uri="{FF2B5EF4-FFF2-40B4-BE49-F238E27FC236}">
                <a16:creationId xmlns:a16="http://schemas.microsoft.com/office/drawing/2014/main" id="{2AFDCB44-AD00-40A0-F198-1260D9DD80C4}"/>
              </a:ext>
            </a:extLst>
          </p:cNvPr>
          <p:cNvPicPr>
            <a:picLocks noGrp="1" noChangeAspect="1"/>
          </p:cNvPicPr>
          <p:nvPr>
            <p:ph idx="12"/>
          </p:nvPr>
        </p:nvPicPr>
        <p:blipFill>
          <a:blip r:embed="rId2"/>
          <a:stretch>
            <a:fillRect/>
          </a:stretch>
        </p:blipFill>
        <p:spPr>
          <a:xfrm>
            <a:off x="692944" y="4718903"/>
            <a:ext cx="635794" cy="635794"/>
          </a:xfrm>
        </p:spPr>
      </p:pic>
      <p:pic>
        <p:nvPicPr>
          <p:cNvPr id="11" name="Content Placeholder 14">
            <a:extLst>
              <a:ext uri="{FF2B5EF4-FFF2-40B4-BE49-F238E27FC236}">
                <a16:creationId xmlns:a16="http://schemas.microsoft.com/office/drawing/2014/main" id="{37D6E264-1DCC-1CA7-CED4-0681B25BCF10}"/>
              </a:ext>
            </a:extLst>
          </p:cNvPr>
          <p:cNvPicPr>
            <a:picLocks noChangeAspect="1"/>
          </p:cNvPicPr>
          <p:nvPr/>
        </p:nvPicPr>
        <p:blipFill>
          <a:blip r:embed="rId3"/>
          <a:stretch>
            <a:fillRect/>
          </a:stretch>
        </p:blipFill>
        <p:spPr>
          <a:xfrm>
            <a:off x="1561843" y="4761797"/>
            <a:ext cx="629699" cy="525043"/>
          </a:xfrm>
          <a:prstGeom prst="rect">
            <a:avLst/>
          </a:prstGeom>
        </p:spPr>
      </p:pic>
    </p:spTree>
    <p:extLst>
      <p:ext uri="{BB962C8B-B14F-4D97-AF65-F5344CB8AC3E}">
        <p14:creationId xmlns:p14="http://schemas.microsoft.com/office/powerpoint/2010/main" val="4166630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2057-1201-6CD3-4301-93B06E39160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EAF32-D77F-9CCD-DF49-F7AFBADF3B9D}"/>
              </a:ext>
            </a:extLst>
          </p:cNvPr>
          <p:cNvSpPr>
            <a:spLocks noGrp="1"/>
          </p:cNvSpPr>
          <p:nvPr>
            <p:ph idx="1"/>
          </p:nvPr>
        </p:nvSpPr>
        <p:spPr/>
        <p:txBody>
          <a:bodyPr>
            <a:normAutofit/>
          </a:bodyPr>
          <a:lstStyle/>
          <a:p>
            <a:endParaRPr lang="en-US" dirty="0"/>
          </a:p>
          <a:p>
            <a:pPr algn="l">
              <a:buFont typeface="Arial" panose="020B0604020202020204" pitchFamily="34" charset="0"/>
              <a:buChar char="•"/>
            </a:pPr>
            <a:r>
              <a:rPr lang="en-US" sz="3200" dirty="0"/>
              <a:t>Quick tips on branch management, code review, and collaboration</a:t>
            </a:r>
          </a:p>
          <a:p>
            <a:pPr algn="l">
              <a:buFont typeface="Arial" panose="020B0604020202020204" pitchFamily="34" charset="0"/>
              <a:buChar char="•"/>
            </a:pPr>
            <a:r>
              <a:rPr lang="en-US" sz="3200" dirty="0"/>
              <a:t>Key strategies to optimize team efficiency</a:t>
            </a:r>
          </a:p>
          <a:p>
            <a:pPr marL="0" indent="0">
              <a:buNone/>
            </a:pPr>
            <a:endParaRPr lang="en-GT" dirty="0"/>
          </a:p>
        </p:txBody>
      </p:sp>
      <p:sp>
        <p:nvSpPr>
          <p:cNvPr id="3" name="Title 2">
            <a:extLst>
              <a:ext uri="{FF2B5EF4-FFF2-40B4-BE49-F238E27FC236}">
                <a16:creationId xmlns:a16="http://schemas.microsoft.com/office/drawing/2014/main" id="{15FBC7EA-1AAE-486F-3F0F-AE6DFCF0C432}"/>
              </a:ext>
            </a:extLst>
          </p:cNvPr>
          <p:cNvSpPr>
            <a:spLocks noGrp="1"/>
          </p:cNvSpPr>
          <p:nvPr>
            <p:ph type="title"/>
          </p:nvPr>
        </p:nvSpPr>
        <p:spPr/>
        <p:txBody>
          <a:bodyPr/>
          <a:lstStyle/>
          <a:p>
            <a:r>
              <a:rPr lang="en-US" dirty="0"/>
              <a:t>Best</a:t>
            </a:r>
            <a:r>
              <a:rPr lang="en-US" b="1" i="0" u="none" strike="noStrike" dirty="0">
                <a:solidFill>
                  <a:srgbClr val="000000"/>
                </a:solidFill>
                <a:effectLst/>
                <a:latin typeface="-apple-system-font"/>
              </a:rPr>
              <a:t> </a:t>
            </a:r>
            <a:r>
              <a:rPr lang="en-US" dirty="0"/>
              <a:t>Practices</a:t>
            </a:r>
            <a:endParaRPr lang="en-GT" dirty="0"/>
          </a:p>
        </p:txBody>
      </p:sp>
    </p:spTree>
    <p:extLst>
      <p:ext uri="{BB962C8B-B14F-4D97-AF65-F5344CB8AC3E}">
        <p14:creationId xmlns:p14="http://schemas.microsoft.com/office/powerpoint/2010/main" val="110826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2CB74-DB2F-55CE-8511-E8615AB2BD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FE4D8-833F-AFBE-D57F-95607D2C311F}"/>
              </a:ext>
            </a:extLst>
          </p:cNvPr>
          <p:cNvSpPr>
            <a:spLocks noGrp="1"/>
          </p:cNvSpPr>
          <p:nvPr>
            <p:ph type="title"/>
          </p:nvPr>
        </p:nvSpPr>
        <p:spPr/>
        <p:txBody>
          <a:bodyPr>
            <a:normAutofit fontScale="90000"/>
          </a:bodyPr>
          <a:lstStyle/>
          <a:p>
            <a:r>
              <a:rPr lang="en-US" sz="3600" dirty="0"/>
              <a:t>Quick tips on branch management, code review</a:t>
            </a:r>
            <a:br>
              <a:rPr lang="en-US" sz="3600" dirty="0"/>
            </a:br>
            <a:br>
              <a:rPr lang="en-US" sz="3600" dirty="0"/>
            </a:br>
            <a:endParaRPr lang="en-GT" dirty="0"/>
          </a:p>
        </p:txBody>
      </p:sp>
      <p:sp>
        <p:nvSpPr>
          <p:cNvPr id="3" name="Content Placeholder 2">
            <a:extLst>
              <a:ext uri="{FF2B5EF4-FFF2-40B4-BE49-F238E27FC236}">
                <a16:creationId xmlns:a16="http://schemas.microsoft.com/office/drawing/2014/main" id="{CBE0C787-DA22-6B97-8250-A15E19FB6936}"/>
              </a:ext>
            </a:extLst>
          </p:cNvPr>
          <p:cNvSpPr>
            <a:spLocks noGrp="1"/>
          </p:cNvSpPr>
          <p:nvPr>
            <p:ph idx="1"/>
          </p:nvPr>
        </p:nvSpPr>
        <p:spPr/>
        <p:txBody>
          <a:bodyPr/>
          <a:lstStyle/>
          <a:p>
            <a:endParaRPr lang="en-GT" dirty="0"/>
          </a:p>
        </p:txBody>
      </p:sp>
    </p:spTree>
    <p:extLst>
      <p:ext uri="{BB962C8B-B14F-4D97-AF65-F5344CB8AC3E}">
        <p14:creationId xmlns:p14="http://schemas.microsoft.com/office/powerpoint/2010/main" val="805764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FD805-FCB4-DEBB-827A-8EF6BF3B6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AC295-9ECB-B23A-59B7-B1E09D553209}"/>
              </a:ext>
            </a:extLst>
          </p:cNvPr>
          <p:cNvSpPr>
            <a:spLocks noGrp="1"/>
          </p:cNvSpPr>
          <p:nvPr>
            <p:ph type="title"/>
          </p:nvPr>
        </p:nvSpPr>
        <p:spPr>
          <a:xfrm>
            <a:off x="590027" y="492942"/>
            <a:ext cx="10515600" cy="1325563"/>
          </a:xfrm>
        </p:spPr>
        <p:txBody>
          <a:bodyPr>
            <a:normAutofit fontScale="90000"/>
          </a:bodyPr>
          <a:lstStyle/>
          <a:p>
            <a:r>
              <a:rPr lang="en-US" sz="3600" dirty="0"/>
              <a:t>Recap of key points and next steps for implementing</a:t>
            </a:r>
            <a:br>
              <a:rPr lang="en-US" sz="3600" dirty="0"/>
            </a:br>
            <a:endParaRPr lang="en-GT" dirty="0"/>
          </a:p>
        </p:txBody>
      </p:sp>
      <p:sp>
        <p:nvSpPr>
          <p:cNvPr id="3" name="Content Placeholder 2">
            <a:extLst>
              <a:ext uri="{FF2B5EF4-FFF2-40B4-BE49-F238E27FC236}">
                <a16:creationId xmlns:a16="http://schemas.microsoft.com/office/drawing/2014/main" id="{41B75C93-23D4-6397-039E-3B4D526932BC}"/>
              </a:ext>
            </a:extLst>
          </p:cNvPr>
          <p:cNvSpPr>
            <a:spLocks noGrp="1"/>
          </p:cNvSpPr>
          <p:nvPr>
            <p:ph idx="1"/>
          </p:nvPr>
        </p:nvSpPr>
        <p:spPr/>
        <p:txBody>
          <a:bodyPr/>
          <a:lstStyle/>
          <a:p>
            <a:endParaRPr lang="en-GT" dirty="0"/>
          </a:p>
        </p:txBody>
      </p:sp>
    </p:spTree>
    <p:extLst>
      <p:ext uri="{BB962C8B-B14F-4D97-AF65-F5344CB8AC3E}">
        <p14:creationId xmlns:p14="http://schemas.microsoft.com/office/powerpoint/2010/main" val="74904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BAC1-D8EB-58C4-7CED-7AF557DCF79C}"/>
              </a:ext>
            </a:extLst>
          </p:cNvPr>
          <p:cNvSpPr>
            <a:spLocks noGrp="1"/>
          </p:cNvSpPr>
          <p:nvPr>
            <p:ph type="ctrTitle"/>
          </p:nvPr>
        </p:nvSpPr>
        <p:spPr/>
        <p:txBody>
          <a:bodyPr/>
          <a:lstStyle/>
          <a:p>
            <a:endParaRPr lang="en-GT"/>
          </a:p>
        </p:txBody>
      </p:sp>
    </p:spTree>
    <p:extLst>
      <p:ext uri="{BB962C8B-B14F-4D97-AF65-F5344CB8AC3E}">
        <p14:creationId xmlns:p14="http://schemas.microsoft.com/office/powerpoint/2010/main" val="762817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for a picture&#10;&#10;Description automatically generated">
            <a:extLst>
              <a:ext uri="{FF2B5EF4-FFF2-40B4-BE49-F238E27FC236}">
                <a16:creationId xmlns:a16="http://schemas.microsoft.com/office/drawing/2014/main" id="{3A5B412C-6039-9E62-53D1-C09A35E43856}"/>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21387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3C21B3-9DAB-15B5-4902-5F9EDBA515D6}"/>
              </a:ext>
            </a:extLst>
          </p:cNvPr>
          <p:cNvSpPr>
            <a:spLocks noGrp="1"/>
          </p:cNvSpPr>
          <p:nvPr>
            <p:ph type="body" sz="quarter" idx="15"/>
          </p:nvPr>
        </p:nvSpPr>
        <p:spPr/>
        <p:txBody>
          <a:bodyPr>
            <a:normAutofit fontScale="92500" lnSpcReduction="10000"/>
          </a:bodyPr>
          <a:lstStyle/>
          <a:p>
            <a:r>
              <a:rPr lang="en-US" dirty="0"/>
              <a:t>Azure DevOps &amp; </a:t>
            </a:r>
            <a:r>
              <a:rPr lang="en-US" dirty="0" err="1"/>
              <a:t>AzureSQL</a:t>
            </a:r>
            <a:r>
              <a:rPr lang="en-US" dirty="0"/>
              <a:t>: Practical Guide for Database Development &amp; Standards</a:t>
            </a:r>
            <a:br>
              <a:rPr lang="en-US" dirty="0"/>
            </a:br>
            <a:endParaRPr lang="en-GT" dirty="0"/>
          </a:p>
        </p:txBody>
      </p:sp>
      <p:sp>
        <p:nvSpPr>
          <p:cNvPr id="3" name="Title 2">
            <a:extLst>
              <a:ext uri="{FF2B5EF4-FFF2-40B4-BE49-F238E27FC236}">
                <a16:creationId xmlns:a16="http://schemas.microsoft.com/office/drawing/2014/main" id="{ED46F427-0146-298B-12C8-CD83125F5E15}"/>
              </a:ext>
            </a:extLst>
          </p:cNvPr>
          <p:cNvSpPr>
            <a:spLocks noGrp="1"/>
          </p:cNvSpPr>
          <p:nvPr>
            <p:ph type="title"/>
          </p:nvPr>
        </p:nvSpPr>
        <p:spPr/>
        <p:txBody>
          <a:bodyPr/>
          <a:lstStyle/>
          <a:p>
            <a:r>
              <a:rPr lang="en-GT" dirty="0"/>
              <a:t>Carlos López</a:t>
            </a:r>
          </a:p>
        </p:txBody>
      </p:sp>
      <p:sp>
        <p:nvSpPr>
          <p:cNvPr id="4" name="Content Placeholder 3">
            <a:extLst>
              <a:ext uri="{FF2B5EF4-FFF2-40B4-BE49-F238E27FC236}">
                <a16:creationId xmlns:a16="http://schemas.microsoft.com/office/drawing/2014/main" id="{4AFC65C9-6B48-726B-96BD-649272817F29}"/>
              </a:ext>
            </a:extLst>
          </p:cNvPr>
          <p:cNvSpPr>
            <a:spLocks noGrp="1"/>
          </p:cNvSpPr>
          <p:nvPr>
            <p:ph idx="16"/>
          </p:nvPr>
        </p:nvSpPr>
        <p:spPr/>
        <p:txBody>
          <a:bodyPr/>
          <a:lstStyle/>
          <a:p>
            <a:r>
              <a:rPr lang="en-US" sz="2400" dirty="0">
                <a:latin typeface="IBM Plex Sans" panose="020B0503050203000203" pitchFamily="34" charset="77"/>
              </a:rPr>
              <a:t>     </a:t>
            </a:r>
            <a:r>
              <a:rPr lang="en-US" sz="2400" dirty="0" err="1">
                <a:latin typeface="IBM Plex Sans" panose="020B0503050203000203" pitchFamily="34" charset="77"/>
              </a:rPr>
              <a:t>carlos-lopez-taks</a:t>
            </a:r>
            <a:r>
              <a:rPr lang="en-US" sz="2400" dirty="0">
                <a:latin typeface="IBM Plex Sans" panose="020B0503050203000203" pitchFamily="34" charset="77"/>
              </a:rPr>
              <a:t> </a:t>
            </a:r>
            <a:endParaRPr lang="en-GT" dirty="0"/>
          </a:p>
        </p:txBody>
      </p:sp>
      <p:sp>
        <p:nvSpPr>
          <p:cNvPr id="5" name="Content Placeholder 4">
            <a:extLst>
              <a:ext uri="{FF2B5EF4-FFF2-40B4-BE49-F238E27FC236}">
                <a16:creationId xmlns:a16="http://schemas.microsoft.com/office/drawing/2014/main" id="{C0F5039D-BB26-C1ED-9A85-C3836B872ADE}"/>
              </a:ext>
            </a:extLst>
          </p:cNvPr>
          <p:cNvSpPr>
            <a:spLocks noGrp="1"/>
          </p:cNvSpPr>
          <p:nvPr>
            <p:ph idx="17"/>
          </p:nvPr>
        </p:nvSpPr>
        <p:spPr/>
        <p:txBody>
          <a:bodyPr/>
          <a:lstStyle/>
          <a:p>
            <a:r>
              <a:rPr lang="en-US" dirty="0"/>
              <a:t>      @</a:t>
            </a:r>
            <a:r>
              <a:rPr lang="en-US" dirty="0" err="1"/>
              <a:t>carloslopezswf</a:t>
            </a:r>
            <a:endParaRPr lang="en-GT" dirty="0"/>
          </a:p>
        </p:txBody>
      </p:sp>
      <p:sp>
        <p:nvSpPr>
          <p:cNvPr id="6" name="Content Placeholder 5">
            <a:extLst>
              <a:ext uri="{FF2B5EF4-FFF2-40B4-BE49-F238E27FC236}">
                <a16:creationId xmlns:a16="http://schemas.microsoft.com/office/drawing/2014/main" id="{F0D065E6-774E-AA8A-F45C-74CB19674E67}"/>
              </a:ext>
            </a:extLst>
          </p:cNvPr>
          <p:cNvSpPr>
            <a:spLocks noGrp="1"/>
          </p:cNvSpPr>
          <p:nvPr>
            <p:ph idx="18"/>
          </p:nvPr>
        </p:nvSpPr>
        <p:spPr/>
        <p:txBody>
          <a:bodyPr/>
          <a:lstStyle/>
          <a:p>
            <a:r>
              <a:rPr lang="en-US" dirty="0"/>
              <a:t>        </a:t>
            </a:r>
            <a:r>
              <a:rPr lang="en-US" dirty="0" err="1"/>
              <a:t>www.muppity.net</a:t>
            </a:r>
            <a:endParaRPr lang="en-GT" dirty="0"/>
          </a:p>
        </p:txBody>
      </p:sp>
      <p:pic>
        <p:nvPicPr>
          <p:cNvPr id="1026" name="Picture 2" descr="Twitter X Logo PNG Vector">
            <a:extLst>
              <a:ext uri="{FF2B5EF4-FFF2-40B4-BE49-F238E27FC236}">
                <a16:creationId xmlns:a16="http://schemas.microsoft.com/office/drawing/2014/main" id="{1479D1B9-CF04-686A-007E-70EDFBF71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882" y="5009044"/>
            <a:ext cx="423540" cy="4235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kedin Icon Logo PNG Vector">
            <a:extLst>
              <a:ext uri="{FF2B5EF4-FFF2-40B4-BE49-F238E27FC236}">
                <a16:creationId xmlns:a16="http://schemas.microsoft.com/office/drawing/2014/main" id="{8EA54511-3086-D9FD-7D94-1CE860758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672" y="4498797"/>
            <a:ext cx="423541" cy="42354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14">
            <a:extLst>
              <a:ext uri="{FF2B5EF4-FFF2-40B4-BE49-F238E27FC236}">
                <a16:creationId xmlns:a16="http://schemas.microsoft.com/office/drawing/2014/main" id="{03759079-BAAB-A1F3-E0E8-D80D3AE9F581}"/>
              </a:ext>
            </a:extLst>
          </p:cNvPr>
          <p:cNvPicPr>
            <a:picLocks noChangeAspect="1"/>
          </p:cNvPicPr>
          <p:nvPr/>
        </p:nvPicPr>
        <p:blipFill>
          <a:blip r:embed="rId4"/>
          <a:stretch>
            <a:fillRect/>
          </a:stretch>
        </p:blipFill>
        <p:spPr>
          <a:xfrm>
            <a:off x="1378810" y="5551486"/>
            <a:ext cx="443567" cy="369846"/>
          </a:xfrm>
          <a:prstGeom prst="rect">
            <a:avLst/>
          </a:prstGeom>
        </p:spPr>
      </p:pic>
      <p:pic>
        <p:nvPicPr>
          <p:cNvPr id="9" name="Picture 8">
            <a:extLst>
              <a:ext uri="{FF2B5EF4-FFF2-40B4-BE49-F238E27FC236}">
                <a16:creationId xmlns:a16="http://schemas.microsoft.com/office/drawing/2014/main" id="{FCCD53FE-645F-5529-6A23-B8C1DD7612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7649" y="3766912"/>
            <a:ext cx="2116206" cy="2116206"/>
          </a:xfrm>
          <a:prstGeom prst="rect">
            <a:avLst/>
          </a:prstGeom>
        </p:spPr>
      </p:pic>
    </p:spTree>
    <p:extLst>
      <p:ext uri="{BB962C8B-B14F-4D97-AF65-F5344CB8AC3E}">
        <p14:creationId xmlns:p14="http://schemas.microsoft.com/office/powerpoint/2010/main" val="423914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6A2A-9A21-589E-D659-8B8FCD29EACE}"/>
              </a:ext>
            </a:extLst>
          </p:cNvPr>
          <p:cNvSpPr>
            <a:spLocks noGrp="1"/>
          </p:cNvSpPr>
          <p:nvPr>
            <p:ph type="title"/>
          </p:nvPr>
        </p:nvSpPr>
        <p:spPr/>
        <p:txBody>
          <a:bodyPr/>
          <a:lstStyle/>
          <a:p>
            <a:r>
              <a:rPr lang="en-GT" dirty="0"/>
              <a:t>Carlos</a:t>
            </a:r>
          </a:p>
        </p:txBody>
      </p:sp>
      <p:sp>
        <p:nvSpPr>
          <p:cNvPr id="3" name="Content Placeholder 2">
            <a:extLst>
              <a:ext uri="{FF2B5EF4-FFF2-40B4-BE49-F238E27FC236}">
                <a16:creationId xmlns:a16="http://schemas.microsoft.com/office/drawing/2014/main" id="{F896FA9C-5276-0079-AAAB-0D2A4ABB6734}"/>
              </a:ext>
            </a:extLst>
          </p:cNvPr>
          <p:cNvSpPr>
            <a:spLocks noGrp="1"/>
          </p:cNvSpPr>
          <p:nvPr>
            <p:ph idx="1"/>
          </p:nvPr>
        </p:nvSpPr>
        <p:spPr/>
        <p:txBody>
          <a:bodyPr/>
          <a:lstStyle/>
          <a:p>
            <a:r>
              <a:rPr lang="en-GT" dirty="0"/>
              <a:t>Cloud Data Architect</a:t>
            </a:r>
          </a:p>
        </p:txBody>
      </p:sp>
      <p:pic>
        <p:nvPicPr>
          <p:cNvPr id="13" name="Picture Placeholder 12" descr="A person smiling for a picture&#10;&#10;Description automatically generated">
            <a:extLst>
              <a:ext uri="{FF2B5EF4-FFF2-40B4-BE49-F238E27FC236}">
                <a16:creationId xmlns:a16="http://schemas.microsoft.com/office/drawing/2014/main" id="{FDF630D0-5E9D-7899-CB50-C7232DAB2B68}"/>
              </a:ext>
            </a:extLst>
          </p:cNvPr>
          <p:cNvPicPr>
            <a:picLocks noGrp="1" noChangeAspect="1"/>
          </p:cNvPicPr>
          <p:nvPr>
            <p:ph type="pic" sz="quarter" idx="15"/>
          </p:nvPr>
        </p:nvPicPr>
        <p:blipFill>
          <a:blip r:embed="rId2"/>
          <a:srcRect/>
          <a:stretch>
            <a:fillRect/>
          </a:stretch>
        </p:blipFill>
        <p:spPr/>
      </p:pic>
      <p:sp>
        <p:nvSpPr>
          <p:cNvPr id="5" name="Content Placeholder 4">
            <a:extLst>
              <a:ext uri="{FF2B5EF4-FFF2-40B4-BE49-F238E27FC236}">
                <a16:creationId xmlns:a16="http://schemas.microsoft.com/office/drawing/2014/main" id="{476D68BA-EC7D-6787-180A-E850279E7BBA}"/>
              </a:ext>
            </a:extLst>
          </p:cNvPr>
          <p:cNvSpPr>
            <a:spLocks noGrp="1"/>
          </p:cNvSpPr>
          <p:nvPr>
            <p:ph idx="12"/>
          </p:nvPr>
        </p:nvSpPr>
        <p:spPr/>
        <p:txBody>
          <a:bodyPr/>
          <a:lstStyle/>
          <a:p>
            <a:r>
              <a:rPr lang="en-US" sz="2400" dirty="0">
                <a:latin typeface="IBM Plex Sans" panose="020B0503050203000203" pitchFamily="34" charset="77"/>
              </a:rPr>
              <a:t>     </a:t>
            </a:r>
            <a:r>
              <a:rPr lang="en-US" sz="2400" dirty="0" err="1">
                <a:latin typeface="IBM Plex Sans" panose="020B0503050203000203" pitchFamily="34" charset="77"/>
              </a:rPr>
              <a:t>carlos-lopez-taks</a:t>
            </a:r>
            <a:endParaRPr lang="en-GT" dirty="0"/>
          </a:p>
        </p:txBody>
      </p:sp>
      <p:sp>
        <p:nvSpPr>
          <p:cNvPr id="6" name="Content Placeholder 5">
            <a:extLst>
              <a:ext uri="{FF2B5EF4-FFF2-40B4-BE49-F238E27FC236}">
                <a16:creationId xmlns:a16="http://schemas.microsoft.com/office/drawing/2014/main" id="{9A1BAD87-F58A-E952-D156-0DA30E3AFE36}"/>
              </a:ext>
            </a:extLst>
          </p:cNvPr>
          <p:cNvSpPr>
            <a:spLocks noGrp="1"/>
          </p:cNvSpPr>
          <p:nvPr>
            <p:ph idx="13"/>
          </p:nvPr>
        </p:nvSpPr>
        <p:spPr/>
        <p:txBody>
          <a:bodyPr/>
          <a:lstStyle/>
          <a:p>
            <a:r>
              <a:rPr lang="en-US" dirty="0"/>
              <a:t>     @</a:t>
            </a:r>
            <a:r>
              <a:rPr lang="en-US" dirty="0" err="1"/>
              <a:t>carloslopezswf</a:t>
            </a:r>
            <a:endParaRPr lang="en-GT" dirty="0"/>
          </a:p>
        </p:txBody>
      </p:sp>
      <p:sp>
        <p:nvSpPr>
          <p:cNvPr id="7" name="Content Placeholder 6">
            <a:extLst>
              <a:ext uri="{FF2B5EF4-FFF2-40B4-BE49-F238E27FC236}">
                <a16:creationId xmlns:a16="http://schemas.microsoft.com/office/drawing/2014/main" id="{11891F74-1162-9989-94CC-8A76FEEC20A6}"/>
              </a:ext>
            </a:extLst>
          </p:cNvPr>
          <p:cNvSpPr>
            <a:spLocks noGrp="1"/>
          </p:cNvSpPr>
          <p:nvPr>
            <p:ph idx="14"/>
          </p:nvPr>
        </p:nvSpPr>
        <p:spPr>
          <a:xfrm>
            <a:off x="1365882" y="6137598"/>
            <a:ext cx="5336557" cy="553208"/>
          </a:xfrm>
        </p:spPr>
        <p:txBody>
          <a:bodyPr/>
          <a:lstStyle/>
          <a:p>
            <a:r>
              <a:rPr lang="en-US" dirty="0"/>
              <a:t>     </a:t>
            </a:r>
            <a:r>
              <a:rPr lang="en-US" dirty="0" err="1"/>
              <a:t>www.muppity.net</a:t>
            </a:r>
            <a:endParaRPr lang="en-GT" dirty="0"/>
          </a:p>
          <a:p>
            <a:endParaRPr lang="en-GT" dirty="0"/>
          </a:p>
        </p:txBody>
      </p:sp>
      <p:sp>
        <p:nvSpPr>
          <p:cNvPr id="8" name="Content Placeholder 7">
            <a:extLst>
              <a:ext uri="{FF2B5EF4-FFF2-40B4-BE49-F238E27FC236}">
                <a16:creationId xmlns:a16="http://schemas.microsoft.com/office/drawing/2014/main" id="{EB17C3E9-2102-6386-BC99-197AA2A23B9F}"/>
              </a:ext>
            </a:extLst>
          </p:cNvPr>
          <p:cNvSpPr>
            <a:spLocks noGrp="1"/>
          </p:cNvSpPr>
          <p:nvPr>
            <p:ph idx="17"/>
          </p:nvPr>
        </p:nvSpPr>
        <p:spPr/>
        <p:txBody>
          <a:bodyPr/>
          <a:lstStyle/>
          <a:p>
            <a:r>
              <a:rPr lang="en-GT" dirty="0"/>
              <a:t>Microsoft MVP Data Plaform</a:t>
            </a:r>
          </a:p>
        </p:txBody>
      </p:sp>
      <p:sp>
        <p:nvSpPr>
          <p:cNvPr id="10" name="Text Placeholder 9">
            <a:extLst>
              <a:ext uri="{FF2B5EF4-FFF2-40B4-BE49-F238E27FC236}">
                <a16:creationId xmlns:a16="http://schemas.microsoft.com/office/drawing/2014/main" id="{02B8BAB5-CC72-B7AC-7442-7B03CAD7E6B3}"/>
              </a:ext>
            </a:extLst>
          </p:cNvPr>
          <p:cNvSpPr>
            <a:spLocks noGrp="1"/>
          </p:cNvSpPr>
          <p:nvPr>
            <p:ph type="body" sz="quarter" idx="20"/>
          </p:nvPr>
        </p:nvSpPr>
        <p:spPr/>
        <p:txBody>
          <a:bodyPr/>
          <a:lstStyle/>
          <a:p>
            <a:r>
              <a:rPr lang="en-GT" dirty="0"/>
              <a:t>López</a:t>
            </a:r>
          </a:p>
        </p:txBody>
      </p:sp>
      <p:sp>
        <p:nvSpPr>
          <p:cNvPr id="11" name="Content Placeholder 10">
            <a:extLst>
              <a:ext uri="{FF2B5EF4-FFF2-40B4-BE49-F238E27FC236}">
                <a16:creationId xmlns:a16="http://schemas.microsoft.com/office/drawing/2014/main" id="{3D778639-BC58-7318-BEFE-4AD3972030DE}"/>
              </a:ext>
            </a:extLst>
          </p:cNvPr>
          <p:cNvSpPr>
            <a:spLocks noGrp="1"/>
          </p:cNvSpPr>
          <p:nvPr>
            <p:ph idx="18"/>
          </p:nvPr>
        </p:nvSpPr>
        <p:spPr/>
        <p:txBody>
          <a:bodyPr/>
          <a:lstStyle/>
          <a:p>
            <a:r>
              <a:rPr lang="en-US" sz="2400" dirty="0">
                <a:latin typeface="IBM Plex Sans" panose="020B0503050203000203" pitchFamily="34" charset="77"/>
                <a:sym typeface="IBM Plex Sans Regular"/>
              </a:rPr>
              <a:t>Community Work:</a:t>
            </a:r>
          </a:p>
          <a:p>
            <a:r>
              <a:rPr lang="en-US" sz="2400" dirty="0">
                <a:latin typeface="IBM Plex Sans" panose="020B0503050203000203" pitchFamily="34" charset="77"/>
                <a:sym typeface="IBM Plex Sans Regular"/>
              </a:rPr>
              <a:t>Blogger, Speaker, Azure Data Tech group leader, SQL Saturday Board member </a:t>
            </a:r>
          </a:p>
          <a:p>
            <a:endParaRPr lang="en-GT" dirty="0"/>
          </a:p>
        </p:txBody>
      </p:sp>
      <p:pic>
        <p:nvPicPr>
          <p:cNvPr id="14" name="Content Placeholder 9" descr="A blue and white logo&#10;&#10;Description automatically generated">
            <a:extLst>
              <a:ext uri="{FF2B5EF4-FFF2-40B4-BE49-F238E27FC236}">
                <a16:creationId xmlns:a16="http://schemas.microsoft.com/office/drawing/2014/main" id="{151DE598-4BBF-345A-C4D6-D9A25616031D}"/>
              </a:ext>
            </a:extLst>
          </p:cNvPr>
          <p:cNvPicPr>
            <a:picLocks noChangeAspect="1"/>
          </p:cNvPicPr>
          <p:nvPr/>
        </p:nvPicPr>
        <p:blipFill>
          <a:blip r:embed="rId3"/>
          <a:stretch>
            <a:fillRect/>
          </a:stretch>
        </p:blipFill>
        <p:spPr bwMode="auto">
          <a:xfrm>
            <a:off x="10966178" y="2073265"/>
            <a:ext cx="635794" cy="635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6" descr="Linkedin Icon Logo PNG Vector">
            <a:extLst>
              <a:ext uri="{FF2B5EF4-FFF2-40B4-BE49-F238E27FC236}">
                <a16:creationId xmlns:a16="http://schemas.microsoft.com/office/drawing/2014/main" id="{68646215-FC09-E828-0E4E-EBDB94A1B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671" y="4984461"/>
            <a:ext cx="423541" cy="4235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witter X Logo PNG Vector">
            <a:extLst>
              <a:ext uri="{FF2B5EF4-FFF2-40B4-BE49-F238E27FC236}">
                <a16:creationId xmlns:a16="http://schemas.microsoft.com/office/drawing/2014/main" id="{21F6F467-6673-1154-72ED-0C23D4736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672" y="5505439"/>
            <a:ext cx="423540" cy="423540"/>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14">
            <a:extLst>
              <a:ext uri="{FF2B5EF4-FFF2-40B4-BE49-F238E27FC236}">
                <a16:creationId xmlns:a16="http://schemas.microsoft.com/office/drawing/2014/main" id="{0FE8E545-4120-A5B5-9442-23B50CA3F406}"/>
              </a:ext>
            </a:extLst>
          </p:cNvPr>
          <p:cNvPicPr>
            <a:picLocks noChangeAspect="1"/>
          </p:cNvPicPr>
          <p:nvPr/>
        </p:nvPicPr>
        <p:blipFill>
          <a:blip r:embed="rId6"/>
          <a:stretch>
            <a:fillRect/>
          </a:stretch>
        </p:blipFill>
        <p:spPr>
          <a:xfrm>
            <a:off x="1340671" y="5977698"/>
            <a:ext cx="443567" cy="369846"/>
          </a:xfrm>
          <a:prstGeom prst="rect">
            <a:avLst/>
          </a:prstGeom>
        </p:spPr>
      </p:pic>
      <p:pic>
        <p:nvPicPr>
          <p:cNvPr id="19" name="Picture 18">
            <a:extLst>
              <a:ext uri="{FF2B5EF4-FFF2-40B4-BE49-F238E27FC236}">
                <a16:creationId xmlns:a16="http://schemas.microsoft.com/office/drawing/2014/main" id="{EA794DFB-FB68-EB41-DC61-B962DC56BC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0116" y="4992397"/>
            <a:ext cx="1428469" cy="1428469"/>
          </a:xfrm>
          <a:prstGeom prst="rect">
            <a:avLst/>
          </a:prstGeom>
        </p:spPr>
      </p:pic>
    </p:spTree>
    <p:extLst>
      <p:ext uri="{BB962C8B-B14F-4D97-AF65-F5344CB8AC3E}">
        <p14:creationId xmlns:p14="http://schemas.microsoft.com/office/powerpoint/2010/main" val="156602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A3DE-188C-1B35-5035-085F5754F828}"/>
              </a:ext>
            </a:extLst>
          </p:cNvPr>
          <p:cNvSpPr>
            <a:spLocks noGrp="1"/>
          </p:cNvSpPr>
          <p:nvPr>
            <p:ph type="title"/>
          </p:nvPr>
        </p:nvSpPr>
        <p:spPr/>
        <p:txBody>
          <a:bodyPr/>
          <a:lstStyle/>
          <a:p>
            <a:r>
              <a:rPr lang="en-GT" dirty="0"/>
              <a:t>Agenda</a:t>
            </a:r>
          </a:p>
        </p:txBody>
      </p:sp>
      <p:sp>
        <p:nvSpPr>
          <p:cNvPr id="3" name="Content Placeholder 2">
            <a:extLst>
              <a:ext uri="{FF2B5EF4-FFF2-40B4-BE49-F238E27FC236}">
                <a16:creationId xmlns:a16="http://schemas.microsoft.com/office/drawing/2014/main" id="{AAB5266A-7B80-4A17-C1BF-0B770B9AFBE5}"/>
              </a:ext>
            </a:extLst>
          </p:cNvPr>
          <p:cNvSpPr>
            <a:spLocks noGrp="1"/>
          </p:cNvSpPr>
          <p:nvPr>
            <p:ph idx="1"/>
          </p:nvPr>
        </p:nvSpPr>
        <p:spPr/>
        <p:txBody>
          <a:bodyPr>
            <a:normAutofit/>
          </a:bodyPr>
          <a:lstStyle/>
          <a:p>
            <a:r>
              <a:rPr lang="en-US" sz="2400" b="0" i="0" u="none" strike="noStrike" dirty="0">
                <a:solidFill>
                  <a:srgbClr val="000000"/>
                </a:solidFill>
                <a:effectLst/>
                <a:latin typeface="-apple-system-font"/>
              </a:rPr>
              <a:t>Azure DevOps and SQL Fluff overview</a:t>
            </a:r>
          </a:p>
          <a:p>
            <a:r>
              <a:rPr lang="en-US" sz="2400" dirty="0">
                <a:solidFill>
                  <a:srgbClr val="000000"/>
                </a:solidFill>
                <a:latin typeface="-apple-system-font"/>
              </a:rPr>
              <a:t>Azure DevOps streamlined process</a:t>
            </a:r>
          </a:p>
          <a:p>
            <a:r>
              <a:rPr lang="en-US" sz="2400" dirty="0">
                <a:solidFill>
                  <a:srgbClr val="000000"/>
                </a:solidFill>
                <a:latin typeface="-apple-system-font"/>
              </a:rPr>
              <a:t>E</a:t>
            </a:r>
            <a:r>
              <a:rPr lang="en-US" sz="2400" b="0" i="0" u="none" strike="noStrike" dirty="0">
                <a:solidFill>
                  <a:srgbClr val="000000"/>
                </a:solidFill>
                <a:effectLst/>
                <a:latin typeface="-apple-system-font"/>
              </a:rPr>
              <a:t>nforcing SQL code standards </a:t>
            </a:r>
            <a:r>
              <a:rPr lang="en-US" sz="2400" dirty="0"/>
              <a:t>SQL Fluff</a:t>
            </a:r>
          </a:p>
          <a:p>
            <a:r>
              <a:rPr lang="en-US" sz="2400" dirty="0"/>
              <a:t>Integrating SQL Fluff with Azure DevOps</a:t>
            </a:r>
          </a:p>
          <a:p>
            <a:r>
              <a:rPr lang="en-US" sz="2400" dirty="0"/>
              <a:t>Continuous Integration &amp; Deployment (CI/CD) for Databases</a:t>
            </a:r>
          </a:p>
          <a:p>
            <a:r>
              <a:rPr lang="en-US" sz="2400" dirty="0"/>
              <a:t>Monitoring Code Quality &amp; Compliance</a:t>
            </a:r>
          </a:p>
          <a:p>
            <a:r>
              <a:rPr lang="en-US" sz="2400" dirty="0"/>
              <a:t>Quick tips on branch management, code review</a:t>
            </a:r>
          </a:p>
          <a:p>
            <a:r>
              <a:rPr lang="en-US" sz="2400" dirty="0"/>
              <a:t>Recap of key points and next steps for implementing these tools</a:t>
            </a:r>
          </a:p>
          <a:p>
            <a:endParaRPr lang="en-GT" dirty="0"/>
          </a:p>
        </p:txBody>
      </p:sp>
    </p:spTree>
    <p:extLst>
      <p:ext uri="{BB962C8B-B14F-4D97-AF65-F5344CB8AC3E}">
        <p14:creationId xmlns:p14="http://schemas.microsoft.com/office/powerpoint/2010/main" val="30468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6BED-4022-3929-375A-F58864D10D45}"/>
              </a:ext>
            </a:extLst>
          </p:cNvPr>
          <p:cNvSpPr>
            <a:spLocks noGrp="1"/>
          </p:cNvSpPr>
          <p:nvPr>
            <p:ph type="title"/>
          </p:nvPr>
        </p:nvSpPr>
        <p:spPr/>
        <p:txBody>
          <a:bodyPr/>
          <a:lstStyle/>
          <a:p>
            <a:r>
              <a:rPr lang="en-US" dirty="0"/>
              <a:t>SQL Fluff overview</a:t>
            </a:r>
            <a:endParaRPr lang="en-GT" dirty="0"/>
          </a:p>
        </p:txBody>
      </p:sp>
      <p:sp>
        <p:nvSpPr>
          <p:cNvPr id="3" name="Content Placeholder 2">
            <a:extLst>
              <a:ext uri="{FF2B5EF4-FFF2-40B4-BE49-F238E27FC236}">
                <a16:creationId xmlns:a16="http://schemas.microsoft.com/office/drawing/2014/main" id="{609BEC7C-7DF3-C019-41AD-C8593BF6699A}"/>
              </a:ext>
            </a:extLst>
          </p:cNvPr>
          <p:cNvSpPr>
            <a:spLocks noGrp="1"/>
          </p:cNvSpPr>
          <p:nvPr>
            <p:ph idx="1"/>
          </p:nvPr>
        </p:nvSpPr>
        <p:spPr>
          <a:xfrm>
            <a:off x="462149" y="1253331"/>
            <a:ext cx="10515600" cy="4351338"/>
          </a:xfrm>
        </p:spPr>
        <p:txBody>
          <a:bodyPr>
            <a:normAutofit fontScale="92500" lnSpcReduction="10000"/>
          </a:bodyPr>
          <a:lstStyle/>
          <a:p>
            <a:pPr algn="l"/>
            <a:r>
              <a:rPr lang="en-US" b="0" i="0" u="none" strike="noStrike" dirty="0" err="1">
                <a:solidFill>
                  <a:srgbClr val="50596C"/>
                </a:solidFill>
                <a:effectLst/>
                <a:latin typeface="-apple-system"/>
              </a:rPr>
              <a:t>SQLFluff</a:t>
            </a:r>
            <a:r>
              <a:rPr lang="en-US" b="0" i="0" u="none" strike="noStrike" dirty="0">
                <a:solidFill>
                  <a:srgbClr val="50596C"/>
                </a:solidFill>
                <a:effectLst/>
                <a:latin typeface="-apple-system"/>
              </a:rPr>
              <a:t> CLI commands:</a:t>
            </a:r>
          </a:p>
          <a:p>
            <a:pPr algn="l">
              <a:buFont typeface="Arial" panose="020B0604020202020204" pitchFamily="34" charset="0"/>
              <a:buChar char="•"/>
            </a:pPr>
            <a:r>
              <a:rPr lang="en-US" b="1" i="0" u="none" strike="noStrike" dirty="0">
                <a:solidFill>
                  <a:srgbClr val="50596C"/>
                </a:solidFill>
                <a:effectLst/>
                <a:latin typeface="-apple-system"/>
              </a:rPr>
              <a:t>lint</a:t>
            </a:r>
            <a:r>
              <a:rPr lang="en-US" b="0" i="0" u="none" strike="noStrike" dirty="0">
                <a:solidFill>
                  <a:srgbClr val="50596C"/>
                </a:solidFill>
                <a:effectLst/>
                <a:latin typeface="-apple-system"/>
              </a:rPr>
              <a:t> -- Gives suggestions how to improve SQL code</a:t>
            </a:r>
          </a:p>
          <a:p>
            <a:pPr algn="l">
              <a:buFont typeface="Arial" panose="020B0604020202020204" pitchFamily="34" charset="0"/>
              <a:buChar char="•"/>
            </a:pPr>
            <a:r>
              <a:rPr lang="en-US" b="1" i="0" u="none" strike="noStrike" dirty="0">
                <a:solidFill>
                  <a:srgbClr val="50596C"/>
                </a:solidFill>
                <a:effectLst/>
                <a:latin typeface="-apple-system"/>
              </a:rPr>
              <a:t>fix</a:t>
            </a:r>
            <a:r>
              <a:rPr lang="en-US" b="0" i="0" u="none" strike="noStrike" dirty="0">
                <a:solidFill>
                  <a:srgbClr val="50596C"/>
                </a:solidFill>
                <a:effectLst/>
                <a:latin typeface="-apple-system"/>
              </a:rPr>
              <a:t> -- Fix formatting issues in the code. This is a lot more useful especially, if one wants to format hundreds of files</a:t>
            </a:r>
          </a:p>
          <a:p>
            <a:pPr algn="l">
              <a:buFont typeface="Arial" panose="020B0604020202020204" pitchFamily="34" charset="0"/>
              <a:buChar char="•"/>
            </a:pPr>
            <a:r>
              <a:rPr lang="en-US" b="1" i="0" u="none" strike="noStrike" dirty="0">
                <a:solidFill>
                  <a:srgbClr val="50596C"/>
                </a:solidFill>
                <a:effectLst/>
                <a:latin typeface="-apple-system"/>
              </a:rPr>
              <a:t>parse</a:t>
            </a:r>
            <a:r>
              <a:rPr lang="en-US" b="0" i="0" u="none" strike="noStrike" dirty="0">
                <a:solidFill>
                  <a:srgbClr val="50596C"/>
                </a:solidFill>
                <a:effectLst/>
                <a:latin typeface="-apple-system"/>
              </a:rPr>
              <a:t> -- show how </a:t>
            </a:r>
            <a:r>
              <a:rPr lang="en-US" b="0" i="0" u="none" strike="noStrike" dirty="0" err="1">
                <a:solidFill>
                  <a:srgbClr val="50596C"/>
                </a:solidFill>
                <a:effectLst/>
                <a:latin typeface="-apple-system"/>
              </a:rPr>
              <a:t>SQLFluff</a:t>
            </a:r>
            <a:r>
              <a:rPr lang="en-US" b="0" i="0" u="none" strike="noStrike" dirty="0">
                <a:solidFill>
                  <a:srgbClr val="50596C"/>
                </a:solidFill>
                <a:effectLst/>
                <a:latin typeface="-apple-system"/>
              </a:rPr>
              <a:t> interprets the SQL statement, very useful for debugging behavior</a:t>
            </a:r>
          </a:p>
          <a:p>
            <a:pPr marL="0" indent="0">
              <a:buNone/>
            </a:pPr>
            <a:br>
              <a:rPr lang="en-US" dirty="0"/>
            </a:br>
            <a:endParaRPr lang="en-GT" dirty="0"/>
          </a:p>
        </p:txBody>
      </p:sp>
      <p:pic>
        <p:nvPicPr>
          <p:cNvPr id="5" name="Picture 4" descr="A screen shot of a computer&#10;&#10;Description automatically generated">
            <a:extLst>
              <a:ext uri="{FF2B5EF4-FFF2-40B4-BE49-F238E27FC236}">
                <a16:creationId xmlns:a16="http://schemas.microsoft.com/office/drawing/2014/main" id="{89A75415-59C0-93E6-AD76-866A6E8919CD}"/>
              </a:ext>
            </a:extLst>
          </p:cNvPr>
          <p:cNvPicPr>
            <a:picLocks noChangeAspect="1"/>
          </p:cNvPicPr>
          <p:nvPr/>
        </p:nvPicPr>
        <p:blipFill>
          <a:blip r:embed="rId3"/>
          <a:stretch>
            <a:fillRect/>
          </a:stretch>
        </p:blipFill>
        <p:spPr>
          <a:xfrm>
            <a:off x="5525407" y="4245746"/>
            <a:ext cx="6464300" cy="1816100"/>
          </a:xfrm>
          <a:prstGeom prst="rect">
            <a:avLst/>
          </a:prstGeom>
        </p:spPr>
      </p:pic>
    </p:spTree>
    <p:extLst>
      <p:ext uri="{BB962C8B-B14F-4D97-AF65-F5344CB8AC3E}">
        <p14:creationId xmlns:p14="http://schemas.microsoft.com/office/powerpoint/2010/main" val="2012940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0266B-1322-0BE8-657A-B9CCBB4BFC4E}"/>
              </a:ext>
            </a:extLst>
          </p:cNvPr>
          <p:cNvSpPr>
            <a:spLocks noGrp="1"/>
          </p:cNvSpPr>
          <p:nvPr>
            <p:ph type="title"/>
          </p:nvPr>
        </p:nvSpPr>
        <p:spPr/>
        <p:txBody>
          <a:bodyPr/>
          <a:lstStyle/>
          <a:p>
            <a:r>
              <a:rPr lang="en-GT" dirty="0"/>
              <a:t>SQL Linter Dialects</a:t>
            </a:r>
          </a:p>
        </p:txBody>
      </p:sp>
      <p:pic>
        <p:nvPicPr>
          <p:cNvPr id="1026" name="Picture 2" descr="AWS Athena Logo PNG Vector">
            <a:extLst>
              <a:ext uri="{FF2B5EF4-FFF2-40B4-BE49-F238E27FC236}">
                <a16:creationId xmlns:a16="http://schemas.microsoft.com/office/drawing/2014/main" id="{B92A7925-5639-FEE3-BA34-1CF0A8460B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9662" y="3092723"/>
            <a:ext cx="849766" cy="849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Big Query Logo PNG Vector">
            <a:extLst>
              <a:ext uri="{FF2B5EF4-FFF2-40B4-BE49-F238E27FC236}">
                <a16:creationId xmlns:a16="http://schemas.microsoft.com/office/drawing/2014/main" id="{B9B6CAED-05D2-90EF-1E8F-8E3713EC4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328" y="3283314"/>
            <a:ext cx="1713953" cy="2913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bricks Logo PNG Vector">
            <a:extLst>
              <a:ext uri="{FF2B5EF4-FFF2-40B4-BE49-F238E27FC236}">
                <a16:creationId xmlns:a16="http://schemas.microsoft.com/office/drawing/2014/main" id="{32D3CF94-1A83-F373-3455-AE84EEBD0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3181" y="3124360"/>
            <a:ext cx="1465702" cy="8256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uckDB Logo PNG Vector">
            <a:extLst>
              <a:ext uri="{FF2B5EF4-FFF2-40B4-BE49-F238E27FC236}">
                <a16:creationId xmlns:a16="http://schemas.microsoft.com/office/drawing/2014/main" id="{7DF4937D-B0A4-5364-209C-7A334EB74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708" y="4440215"/>
            <a:ext cx="1081676" cy="8256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IVE Logo PNG Vector">
            <a:extLst>
              <a:ext uri="{FF2B5EF4-FFF2-40B4-BE49-F238E27FC236}">
                <a16:creationId xmlns:a16="http://schemas.microsoft.com/office/drawing/2014/main" id="{3AAB9036-D445-969A-29B2-A76AA0D34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1273" y="4440215"/>
            <a:ext cx="926019" cy="8303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ySQL Logo PNG Vector">
            <a:extLst>
              <a:ext uri="{FF2B5EF4-FFF2-40B4-BE49-F238E27FC236}">
                <a16:creationId xmlns:a16="http://schemas.microsoft.com/office/drawing/2014/main" id="{5A24E2E9-AED9-9F75-3861-1D9206B211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2977" y="1561580"/>
            <a:ext cx="1587844" cy="8256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ws Redshift Logo PNG Vector">
            <a:extLst>
              <a:ext uri="{FF2B5EF4-FFF2-40B4-BE49-F238E27FC236}">
                <a16:creationId xmlns:a16="http://schemas.microsoft.com/office/drawing/2014/main" id="{20807A51-1701-4F65-1234-55B679B3B5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7034" y="3092723"/>
            <a:ext cx="849766" cy="93724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nowflake Logo PNG Vector">
            <a:extLst>
              <a:ext uri="{FF2B5EF4-FFF2-40B4-BE49-F238E27FC236}">
                <a16:creationId xmlns:a16="http://schemas.microsoft.com/office/drawing/2014/main" id="{52BD657C-0898-9AAE-5D1C-D416A1C6DF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1617" y="1876270"/>
            <a:ext cx="1729622" cy="40934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zure SQL Database Logo PNG Vector">
            <a:extLst>
              <a:ext uri="{FF2B5EF4-FFF2-40B4-BE49-F238E27FC236}">
                <a16:creationId xmlns:a16="http://schemas.microsoft.com/office/drawing/2014/main" id="{DE5E5E3F-8ACE-1C70-7251-B18A8C9151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662" y="1366747"/>
            <a:ext cx="915560" cy="12153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racle Corporation Logo PNG Vector">
            <a:extLst>
              <a:ext uri="{FF2B5EF4-FFF2-40B4-BE49-F238E27FC236}">
                <a16:creationId xmlns:a16="http://schemas.microsoft.com/office/drawing/2014/main" id="{9DAE8049-E078-CD05-359A-A9B021C9DD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44456" y="1622720"/>
            <a:ext cx="1262008" cy="79506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ostgreSQL Inc Logo PNG Vector">
            <a:extLst>
              <a:ext uri="{FF2B5EF4-FFF2-40B4-BE49-F238E27FC236}">
                <a16:creationId xmlns:a16="http://schemas.microsoft.com/office/drawing/2014/main" id="{4BF565D2-FB54-B1AC-500C-ACE11BCDC2C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5698" y="1499476"/>
            <a:ext cx="1128045" cy="11629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SQLite Logo PNG Vector">
            <a:extLst>
              <a:ext uri="{FF2B5EF4-FFF2-40B4-BE49-F238E27FC236}">
                <a16:creationId xmlns:a16="http://schemas.microsoft.com/office/drawing/2014/main" id="{8229100D-82B9-04F0-3F2A-8997491E30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4660" y="4573146"/>
            <a:ext cx="1262743" cy="55981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Apache Spark Logo PNG Vector">
            <a:extLst>
              <a:ext uri="{FF2B5EF4-FFF2-40B4-BE49-F238E27FC236}">
                <a16:creationId xmlns:a16="http://schemas.microsoft.com/office/drawing/2014/main" id="{D8D17B45-1248-EBE2-4957-24A41022FB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2636" y="3053298"/>
            <a:ext cx="1634165" cy="84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94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DB5A-2A59-0A28-6763-17F7C5F6BE1F}"/>
              </a:ext>
            </a:extLst>
          </p:cNvPr>
          <p:cNvSpPr>
            <a:spLocks noGrp="1"/>
          </p:cNvSpPr>
          <p:nvPr>
            <p:ph type="title"/>
          </p:nvPr>
        </p:nvSpPr>
        <p:spPr/>
        <p:txBody>
          <a:bodyPr/>
          <a:lstStyle/>
          <a:p>
            <a:r>
              <a:rPr lang="en-US" dirty="0" err="1"/>
              <a:t>SQLFluff</a:t>
            </a:r>
            <a:r>
              <a:rPr lang="en-US" dirty="0"/>
              <a:t> configuration</a:t>
            </a:r>
            <a:br>
              <a:rPr lang="en-US" dirty="0"/>
            </a:br>
            <a:endParaRPr lang="en-GT" dirty="0"/>
          </a:p>
        </p:txBody>
      </p:sp>
      <p:sp>
        <p:nvSpPr>
          <p:cNvPr id="3" name="Content Placeholder 2">
            <a:extLst>
              <a:ext uri="{FF2B5EF4-FFF2-40B4-BE49-F238E27FC236}">
                <a16:creationId xmlns:a16="http://schemas.microsoft.com/office/drawing/2014/main" id="{C4D732DD-A8CB-2077-5C5A-537EE64425F4}"/>
              </a:ext>
            </a:extLst>
          </p:cNvPr>
          <p:cNvSpPr>
            <a:spLocks noGrp="1"/>
          </p:cNvSpPr>
          <p:nvPr>
            <p:ph idx="1"/>
          </p:nvPr>
        </p:nvSpPr>
        <p:spPr/>
        <p:txBody>
          <a:bodyPr/>
          <a:lstStyle/>
          <a:p>
            <a:r>
              <a:rPr lang="en-GT" dirty="0"/>
              <a:t>Look for </a:t>
            </a:r>
            <a:r>
              <a:rPr lang="en-US" b="0" i="0" u="none" strike="noStrike" dirty="0">
                <a:solidFill>
                  <a:srgbClr val="50596C"/>
                </a:solidFill>
                <a:effectLst/>
                <a:latin typeface="-apple-system"/>
              </a:rPr>
              <a:t>config file for </a:t>
            </a:r>
            <a:r>
              <a:rPr lang="en-US" b="0" i="0" u="none" strike="noStrike" dirty="0" err="1">
                <a:solidFill>
                  <a:srgbClr val="50596C"/>
                </a:solidFill>
                <a:effectLst/>
                <a:latin typeface="-apple-system"/>
              </a:rPr>
              <a:t>SQLFluff</a:t>
            </a:r>
            <a:r>
              <a:rPr lang="en-US" b="0" i="0" u="none" strike="noStrike" dirty="0">
                <a:solidFill>
                  <a:srgbClr val="50596C"/>
                </a:solidFill>
                <a:effectLst/>
                <a:latin typeface="-apple-system"/>
              </a:rPr>
              <a:t> (</a:t>
            </a:r>
            <a:r>
              <a:rPr lang="en-US" dirty="0"/>
              <a:t>.</a:t>
            </a:r>
            <a:r>
              <a:rPr lang="en-US" dirty="0" err="1"/>
              <a:t>sqlfluff</a:t>
            </a:r>
            <a:r>
              <a:rPr lang="en-US" b="0" i="0" u="none" strike="noStrike" dirty="0">
                <a:solidFill>
                  <a:srgbClr val="50596C"/>
                </a:solidFill>
                <a:effectLst/>
                <a:latin typeface="-apple-system"/>
              </a:rPr>
              <a:t>) which works well for </a:t>
            </a:r>
            <a:r>
              <a:rPr lang="en-US" b="0" i="0" u="none" strike="noStrike" dirty="0" err="1">
                <a:solidFill>
                  <a:srgbClr val="50596C"/>
                </a:solidFill>
                <a:effectLst/>
                <a:latin typeface="-apple-system"/>
              </a:rPr>
              <a:t>tsql</a:t>
            </a:r>
            <a:endParaRPr lang="en-GT" dirty="0"/>
          </a:p>
        </p:txBody>
      </p:sp>
    </p:spTree>
    <p:extLst>
      <p:ext uri="{BB962C8B-B14F-4D97-AF65-F5344CB8AC3E}">
        <p14:creationId xmlns:p14="http://schemas.microsoft.com/office/powerpoint/2010/main" val="225064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6312-40EB-6029-189E-FCF172B8E39D}"/>
              </a:ext>
            </a:extLst>
          </p:cNvPr>
          <p:cNvSpPr>
            <a:spLocks noGrp="1"/>
          </p:cNvSpPr>
          <p:nvPr>
            <p:ph type="title"/>
          </p:nvPr>
        </p:nvSpPr>
        <p:spPr/>
        <p:txBody>
          <a:bodyPr/>
          <a:lstStyle/>
          <a:p>
            <a:r>
              <a:rPr lang="en-GT" dirty="0"/>
              <a:t>SQL Fluff Example to get started</a:t>
            </a:r>
          </a:p>
        </p:txBody>
      </p:sp>
      <p:sp>
        <p:nvSpPr>
          <p:cNvPr id="3" name="Content Placeholder 2">
            <a:extLst>
              <a:ext uri="{FF2B5EF4-FFF2-40B4-BE49-F238E27FC236}">
                <a16:creationId xmlns:a16="http://schemas.microsoft.com/office/drawing/2014/main" id="{E50218B2-D919-CB48-AA6D-21ED78F0BDEF}"/>
              </a:ext>
            </a:extLst>
          </p:cNvPr>
          <p:cNvSpPr>
            <a:spLocks noGrp="1"/>
          </p:cNvSpPr>
          <p:nvPr>
            <p:ph idx="1"/>
          </p:nvPr>
        </p:nvSpPr>
        <p:spPr/>
        <p:txBody>
          <a:bodyPr/>
          <a:lstStyle/>
          <a:p>
            <a:endParaRPr lang="en-GT" dirty="0"/>
          </a:p>
        </p:txBody>
      </p:sp>
    </p:spTree>
    <p:extLst>
      <p:ext uri="{BB962C8B-B14F-4D97-AF65-F5344CB8AC3E}">
        <p14:creationId xmlns:p14="http://schemas.microsoft.com/office/powerpoint/2010/main" val="389337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01D649-3F77-F3C9-F516-E861D5651C3C}"/>
              </a:ext>
            </a:extLst>
          </p:cNvPr>
          <p:cNvSpPr>
            <a:spLocks noGrp="1"/>
          </p:cNvSpPr>
          <p:nvPr>
            <p:ph idx="1"/>
          </p:nvPr>
        </p:nvSpPr>
        <p:spPr/>
        <p:txBody>
          <a:bodyPr/>
          <a:lstStyle/>
          <a:p>
            <a:r>
              <a:rPr lang="en-US" dirty="0"/>
              <a:t>Brief overview of Azure DevOps and SQL Fluff</a:t>
            </a:r>
          </a:p>
          <a:p>
            <a:r>
              <a:rPr lang="en-US" dirty="0"/>
              <a:t>How Azure DevOps supports streamlined deployment to Azure SQL</a:t>
            </a:r>
          </a:p>
          <a:p>
            <a:pPr marL="0" indent="0">
              <a:buNone/>
            </a:pPr>
            <a:endParaRPr lang="en-GT" dirty="0"/>
          </a:p>
        </p:txBody>
      </p:sp>
      <p:sp>
        <p:nvSpPr>
          <p:cNvPr id="3" name="Title 2">
            <a:extLst>
              <a:ext uri="{FF2B5EF4-FFF2-40B4-BE49-F238E27FC236}">
                <a16:creationId xmlns:a16="http://schemas.microsoft.com/office/drawing/2014/main" id="{FAD10D86-ACC8-80E4-0110-EA7107751A7D}"/>
              </a:ext>
            </a:extLst>
          </p:cNvPr>
          <p:cNvSpPr>
            <a:spLocks noGrp="1"/>
          </p:cNvSpPr>
          <p:nvPr>
            <p:ph type="title"/>
          </p:nvPr>
        </p:nvSpPr>
        <p:spPr/>
        <p:txBody>
          <a:bodyPr/>
          <a:lstStyle/>
          <a:p>
            <a:r>
              <a:rPr lang="en-US" dirty="0"/>
              <a:t>Azure DevOps and SQL Fluff overview</a:t>
            </a:r>
            <a:endParaRPr lang="en-GT" dirty="0"/>
          </a:p>
        </p:txBody>
      </p:sp>
    </p:spTree>
    <p:extLst>
      <p:ext uri="{BB962C8B-B14F-4D97-AF65-F5344CB8AC3E}">
        <p14:creationId xmlns:p14="http://schemas.microsoft.com/office/powerpoint/2010/main" val="3655906112"/>
      </p:ext>
    </p:extLst>
  </p:cSld>
  <p:clrMapOvr>
    <a:masterClrMapping/>
  </p:clrMapOvr>
</p:sld>
</file>

<file path=ppt/theme/theme1.xml><?xml version="1.0" encoding="utf-8"?>
<a:theme xmlns:a="http://schemas.openxmlformats.org/drawingml/2006/main" name="Redgate theme v2">
  <a:themeElements>
    <a:clrScheme name="PASS 2024">
      <a:dk1>
        <a:srgbClr val="110449"/>
      </a:dk1>
      <a:lt1>
        <a:srgbClr val="FFFFFF"/>
      </a:lt1>
      <a:dk2>
        <a:srgbClr val="080438"/>
      </a:dk2>
      <a:lt2>
        <a:srgbClr val="000011"/>
      </a:lt2>
      <a:accent1>
        <a:srgbClr val="FFFF00"/>
      </a:accent1>
      <a:accent2>
        <a:srgbClr val="FF8A33"/>
      </a:accent2>
      <a:accent3>
        <a:srgbClr val="9933FF"/>
      </a:accent3>
      <a:accent4>
        <a:srgbClr val="33FF99"/>
      </a:accent4>
      <a:accent5>
        <a:srgbClr val="000000"/>
      </a:accent5>
      <a:accent6>
        <a:srgbClr val="9933FF"/>
      </a:accent6>
      <a:hlink>
        <a:srgbClr val="FFFFFF"/>
      </a:hlink>
      <a:folHlink>
        <a:srgbClr val="33FF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200" b="0" dirty="0">
            <a:solidFill>
              <a:schemeClr val="bg1"/>
            </a:solidFill>
            <a:latin typeface="IBM Plex Sans Medium" panose="020B0503050203000203" pitchFamily="34"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PASS24-speaker-deck_1717173852165001F4Jg</Template>
  <TotalTime>30941</TotalTime>
  <Words>612</Words>
  <Application>Microsoft Macintosh PowerPoint</Application>
  <PresentationFormat>Widescreen</PresentationFormat>
  <Paragraphs>85</Paragraphs>
  <Slides>25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25</vt:i4>
      </vt:variant>
    </vt:vector>
  </HeadingPairs>
  <TitlesOfParts>
    <vt:vector size="40" baseType="lpstr">
      <vt:lpstr>-apple-system</vt:lpstr>
      <vt:lpstr>-apple-system-font</vt:lpstr>
      <vt:lpstr>-webkit-standard</vt:lpstr>
      <vt:lpstr>Aptos</vt:lpstr>
      <vt:lpstr>Arial</vt:lpstr>
      <vt:lpstr>Calibri Light</vt:lpstr>
      <vt:lpstr>IBM Plex Sans</vt:lpstr>
      <vt:lpstr>Kanit</vt:lpstr>
      <vt:lpstr>Kanit Light</vt:lpstr>
      <vt:lpstr>Kanit Medium</vt:lpstr>
      <vt:lpstr>Kanit SemiBold</vt:lpstr>
      <vt:lpstr>Open Sans</vt:lpstr>
      <vt:lpstr>Roboto</vt:lpstr>
      <vt:lpstr>Roboto Regular</vt:lpstr>
      <vt:lpstr>Redgate theme v2</vt:lpstr>
      <vt:lpstr>Azure DevOps &amp; AzureSQL: Practical Guide for Database Development &amp; Standards </vt:lpstr>
      <vt:lpstr>Azure DevOps &amp; AzureSQL: Practical Guide for Database Development &amp; Standards </vt:lpstr>
      <vt:lpstr>Carlos</vt:lpstr>
      <vt:lpstr>Agenda</vt:lpstr>
      <vt:lpstr>SQL Fluff overview</vt:lpstr>
      <vt:lpstr>SQL Linter Dialects</vt:lpstr>
      <vt:lpstr>SQLFluff configuration </vt:lpstr>
      <vt:lpstr>SQL Fluff Example to get started</vt:lpstr>
      <vt:lpstr>Azure DevOps and SQL Fluff overview</vt:lpstr>
      <vt:lpstr>Azure DevOps and SQL Fluff overview</vt:lpstr>
      <vt:lpstr>Azure DevOps streamlined process </vt:lpstr>
      <vt:lpstr>Azure DevOps and SQL Fluff standards</vt:lpstr>
      <vt:lpstr>Enforcing SQL code standards SQL Fluff</vt:lpstr>
      <vt:lpstr>Integrating SQL Fluff with Azure DevOps </vt:lpstr>
      <vt:lpstr>Continuous Integration &amp; Deployment (CI/CD) for Databases</vt:lpstr>
      <vt:lpstr>Continuous Integration &amp; Deployment (CI/CD) for Databases </vt:lpstr>
      <vt:lpstr>Continuous Integration &amp; Deployment (CI/CD) for Databases </vt:lpstr>
      <vt:lpstr>Monitoring Code Quality &amp; Compliance</vt:lpstr>
      <vt:lpstr>Monitoring Code Quality &amp; Compliance  </vt:lpstr>
      <vt:lpstr>Best Practices</vt:lpstr>
      <vt:lpstr>Quick tips on branch management, code review  </vt:lpstr>
      <vt:lpstr>Recap of key points and next steps for implementing </vt:lpstr>
      <vt:lpstr>PowerPoint Presentation</vt:lpstr>
      <vt:lpstr>PowerPoint Presentation</vt:lpstr>
      <vt:lpstr>Carlos López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Lopez</dc:creator>
  <cp:lastModifiedBy>Carlos Lopez</cp:lastModifiedBy>
  <cp:revision>15</cp:revision>
  <dcterms:created xsi:type="dcterms:W3CDTF">2024-09-30T04:12:52Z</dcterms:created>
  <dcterms:modified xsi:type="dcterms:W3CDTF">2024-10-23T07:01:34Z</dcterms:modified>
</cp:coreProperties>
</file>